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53" r:id="rId1"/>
  </p:sldMasterIdLst>
  <p:notesMasterIdLst>
    <p:notesMasterId r:id="rId14"/>
  </p:notesMasterIdLst>
  <p:sldIdLst>
    <p:sldId id="256" r:id="rId2"/>
    <p:sldId id="274" r:id="rId3"/>
    <p:sldId id="270" r:id="rId4"/>
    <p:sldId id="271" r:id="rId5"/>
    <p:sldId id="272" r:id="rId6"/>
    <p:sldId id="275" r:id="rId7"/>
    <p:sldId id="258" r:id="rId8"/>
    <p:sldId id="262" r:id="rId9"/>
    <p:sldId id="265" r:id="rId10"/>
    <p:sldId id="266" r:id="rId11"/>
    <p:sldId id="268" r:id="rId12"/>
    <p:sldId id="273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8" y="-2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C18D1B-F453-4CF5-97F7-CB65FC50CD21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EF7A9E-1F78-4D9B-B22B-E8A8A8848AB5}">
      <dgm:prSet phldrT="[Текст]" custT="1"/>
      <dgm:spPr>
        <a:gradFill rotWithShape="0">
          <a:gsLst>
            <a:gs pos="0">
              <a:schemeClr val="accent3">
                <a:lumMod val="75000"/>
                <a:alpha val="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Студент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5FF6920-2002-434F-94A0-DCE3746EA77E}" type="parTrans" cxnId="{A8C4D6F7-7E32-4499-9B7E-65C120CB2677}">
      <dgm:prSet/>
      <dgm:spPr/>
      <dgm:t>
        <a:bodyPr/>
        <a:lstStyle/>
        <a:p>
          <a:endParaRPr lang="ru-RU"/>
        </a:p>
      </dgm:t>
    </dgm:pt>
    <dgm:pt modelId="{E7422C2B-E9FA-4B7B-B5FD-DEBEA5B49B9F}" type="sibTrans" cxnId="{A8C4D6F7-7E32-4499-9B7E-65C120CB2677}">
      <dgm:prSet/>
      <dgm:spPr/>
      <dgm:t>
        <a:bodyPr/>
        <a:lstStyle/>
        <a:p>
          <a:endParaRPr lang="ru-RU"/>
        </a:p>
      </dgm:t>
    </dgm:pt>
    <dgm:pt modelId="{C29E9CCB-C264-4940-986E-2678F0C320B2}">
      <dgm:prSet phldrT="[Текст]" custT="1"/>
      <dgm:spPr>
        <a:gradFill rotWithShape="0">
          <a:gsLst>
            <a:gs pos="0">
              <a:schemeClr val="accent3">
                <a:lumMod val="75000"/>
                <a:alpha val="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Преподаватель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0CBB7F2-4AD6-46C3-919F-5CB80ED13C40}" type="parTrans" cxnId="{CD04552F-4A11-4392-979A-2C0B42587EF4}">
      <dgm:prSet/>
      <dgm:spPr/>
      <dgm:t>
        <a:bodyPr/>
        <a:lstStyle/>
        <a:p>
          <a:endParaRPr lang="ru-RU"/>
        </a:p>
      </dgm:t>
    </dgm:pt>
    <dgm:pt modelId="{305F7F76-2907-462F-97EC-29A9B3B39EDD}" type="sibTrans" cxnId="{CD04552F-4A11-4392-979A-2C0B42587EF4}">
      <dgm:prSet/>
      <dgm:spPr/>
      <dgm:t>
        <a:bodyPr/>
        <a:lstStyle/>
        <a:p>
          <a:endParaRPr lang="ru-RU"/>
        </a:p>
      </dgm:t>
    </dgm:pt>
    <dgm:pt modelId="{81DFAB39-11E7-44DB-BD78-AA8574DC9D5F}">
      <dgm:prSet phldrT="[Текст]" custT="1"/>
      <dgm:spPr>
        <a:gradFill rotWithShape="0">
          <a:gsLst>
            <a:gs pos="0">
              <a:schemeClr val="tx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28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Тьютор</a:t>
          </a:r>
          <a:r>
            <a:rPr lang="ru-RU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(куратор ЭО)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B7B2111-8DFF-49F4-A87E-E1657DC57B07}" type="parTrans" cxnId="{C0168EAC-CBC9-477D-AEB3-7F6C20C54265}">
      <dgm:prSet/>
      <dgm:spPr/>
      <dgm:t>
        <a:bodyPr/>
        <a:lstStyle/>
        <a:p>
          <a:endParaRPr lang="ru-RU"/>
        </a:p>
      </dgm:t>
    </dgm:pt>
    <dgm:pt modelId="{53F8501C-6CAD-4D89-96D9-3C30BB0A8D56}" type="sibTrans" cxnId="{C0168EAC-CBC9-477D-AEB3-7F6C20C54265}">
      <dgm:prSet/>
      <dgm:spPr/>
      <dgm:t>
        <a:bodyPr/>
        <a:lstStyle/>
        <a:p>
          <a:endParaRPr lang="ru-RU"/>
        </a:p>
      </dgm:t>
    </dgm:pt>
    <dgm:pt modelId="{36ACBE28-AB51-4B03-9462-02B7B3C5C8AE}">
      <dgm:prSet phldrT="[Текст]" custT="1"/>
      <dgm:spPr>
        <a:gradFill rotWithShape="0">
          <a:gsLst>
            <a:gs pos="0">
              <a:schemeClr val="tx2">
                <a:lumMod val="40000"/>
                <a:lumOff val="6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</a:gradFill>
      </dgm:spPr>
      <dgm:t>
        <a:bodyPr/>
        <a:lstStyle/>
        <a:p>
          <a:r>
            <a: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Инспектор по работе со студентами</a:t>
          </a:r>
          <a:endParaRPr lang="ru-RU" sz="2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CA42B1B7-02FE-4FC9-AA2A-3E31D84C9CDA}" type="parTrans" cxnId="{02BB95E0-50EB-4DDC-BF31-19D3CDF607DB}">
      <dgm:prSet/>
      <dgm:spPr/>
      <dgm:t>
        <a:bodyPr/>
        <a:lstStyle/>
        <a:p>
          <a:endParaRPr lang="ru-RU"/>
        </a:p>
      </dgm:t>
    </dgm:pt>
    <dgm:pt modelId="{2CFF384F-FF84-41DB-9DFE-E7E7EAF2EA97}" type="sibTrans" cxnId="{02BB95E0-50EB-4DDC-BF31-19D3CDF607DB}">
      <dgm:prSet/>
      <dgm:spPr/>
      <dgm:t>
        <a:bodyPr/>
        <a:lstStyle/>
        <a:p>
          <a:endParaRPr lang="ru-RU"/>
        </a:p>
      </dgm:t>
    </dgm:pt>
    <dgm:pt modelId="{C5518543-99E8-4D64-A078-C1BDE6FA6B43}">
      <dgm:prSet phldrT="[Текст]" custT="1"/>
      <dgm:spPr>
        <a:gradFill rotWithShape="0">
          <a:gsLst>
            <a:gs pos="0">
              <a:schemeClr val="tx2">
                <a:lumMod val="20000"/>
                <a:lumOff val="8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</a:gradFill>
      </dgm:spPr>
      <dgm:t>
        <a:bodyPr/>
        <a:lstStyle/>
        <a:p>
          <a:r>
            <a: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Технический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сотрудник</a:t>
          </a:r>
          <a:endParaRPr lang="ru-RU" sz="24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B608FF2-D9A0-44A5-BE89-D124677FC4EE}" type="parTrans" cxnId="{6012091A-905D-4DCE-A62A-82B9D98242ED}">
      <dgm:prSet/>
      <dgm:spPr/>
      <dgm:t>
        <a:bodyPr/>
        <a:lstStyle/>
        <a:p>
          <a:endParaRPr lang="ru-RU"/>
        </a:p>
      </dgm:t>
    </dgm:pt>
    <dgm:pt modelId="{1BE2D6FE-FFAE-4D37-A445-968C30884B58}" type="sibTrans" cxnId="{6012091A-905D-4DCE-A62A-82B9D98242ED}">
      <dgm:prSet/>
      <dgm:spPr/>
      <dgm:t>
        <a:bodyPr/>
        <a:lstStyle/>
        <a:p>
          <a:endParaRPr lang="ru-RU"/>
        </a:p>
      </dgm:t>
    </dgm:pt>
    <dgm:pt modelId="{7E95D97F-98A5-41FA-92A5-1C13E7193121}" type="pres">
      <dgm:prSet presAssocID="{8CC18D1B-F453-4CF5-97F7-CB65FC50CD2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8B0B29-A5B4-4AAF-AFC7-4A0F4204E362}" type="pres">
      <dgm:prSet presAssocID="{8BEF7A9E-1F78-4D9B-B22B-E8A8A8848AB5}" presName="parentLin" presStyleCnt="0"/>
      <dgm:spPr/>
    </dgm:pt>
    <dgm:pt modelId="{DDA6BD45-9500-4A9C-8282-097CFEBA6B2B}" type="pres">
      <dgm:prSet presAssocID="{8BEF7A9E-1F78-4D9B-B22B-E8A8A8848AB5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CBE33F69-80B9-45A4-95CB-13219A71CFA3}" type="pres">
      <dgm:prSet presAssocID="{8BEF7A9E-1F78-4D9B-B22B-E8A8A8848AB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8A7AEF-1302-4277-8818-0ACC5D72E9B2}" type="pres">
      <dgm:prSet presAssocID="{8BEF7A9E-1F78-4D9B-B22B-E8A8A8848AB5}" presName="negativeSpace" presStyleCnt="0"/>
      <dgm:spPr/>
    </dgm:pt>
    <dgm:pt modelId="{32D15CC8-7CB3-4376-A7E0-DC2F24A5A1B8}" type="pres">
      <dgm:prSet presAssocID="{8BEF7A9E-1F78-4D9B-B22B-E8A8A8848AB5}" presName="childText" presStyleLbl="conFgAcc1" presStyleIdx="0" presStyleCnt="5">
        <dgm:presLayoutVars>
          <dgm:bulletEnabled val="1"/>
        </dgm:presLayoutVars>
      </dgm:prSet>
      <dgm:spPr/>
    </dgm:pt>
    <dgm:pt modelId="{16DCFEF8-DF54-43C0-BD65-7AA07D77E4F8}" type="pres">
      <dgm:prSet presAssocID="{E7422C2B-E9FA-4B7B-B5FD-DEBEA5B49B9F}" presName="spaceBetweenRectangles" presStyleCnt="0"/>
      <dgm:spPr/>
    </dgm:pt>
    <dgm:pt modelId="{8868819B-45B3-43AC-BD7C-1A41E724CF91}" type="pres">
      <dgm:prSet presAssocID="{C29E9CCB-C264-4940-986E-2678F0C320B2}" presName="parentLin" presStyleCnt="0"/>
      <dgm:spPr/>
    </dgm:pt>
    <dgm:pt modelId="{D48D7084-A45B-4BE4-8309-B0B2E8AF9CE2}" type="pres">
      <dgm:prSet presAssocID="{C29E9CCB-C264-4940-986E-2678F0C320B2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3CAD383A-8173-48C9-B60E-6528036B1A36}" type="pres">
      <dgm:prSet presAssocID="{C29E9CCB-C264-4940-986E-2678F0C320B2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1E6E6E-0A8C-4679-8087-9F0B4AE5DF30}" type="pres">
      <dgm:prSet presAssocID="{C29E9CCB-C264-4940-986E-2678F0C320B2}" presName="negativeSpace" presStyleCnt="0"/>
      <dgm:spPr/>
    </dgm:pt>
    <dgm:pt modelId="{3E450FF8-16CB-44BD-AE48-02C514803452}" type="pres">
      <dgm:prSet presAssocID="{C29E9CCB-C264-4940-986E-2678F0C320B2}" presName="childText" presStyleLbl="conFgAcc1" presStyleIdx="1" presStyleCnt="5">
        <dgm:presLayoutVars>
          <dgm:bulletEnabled val="1"/>
        </dgm:presLayoutVars>
      </dgm:prSet>
      <dgm:spPr/>
    </dgm:pt>
    <dgm:pt modelId="{975E6631-0B70-4294-8176-199EE9C07228}" type="pres">
      <dgm:prSet presAssocID="{305F7F76-2907-462F-97EC-29A9B3B39EDD}" presName="spaceBetweenRectangles" presStyleCnt="0"/>
      <dgm:spPr/>
    </dgm:pt>
    <dgm:pt modelId="{A385502F-A0D5-405C-A06E-AC1BF4AB4882}" type="pres">
      <dgm:prSet presAssocID="{81DFAB39-11E7-44DB-BD78-AA8574DC9D5F}" presName="parentLin" presStyleCnt="0"/>
      <dgm:spPr/>
    </dgm:pt>
    <dgm:pt modelId="{0991E10D-2D76-442A-9D4A-E5C364538C40}" type="pres">
      <dgm:prSet presAssocID="{81DFAB39-11E7-44DB-BD78-AA8574DC9D5F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EE848C3B-BF07-4EBA-AD39-B3F36CAFCD4D}" type="pres">
      <dgm:prSet presAssocID="{81DFAB39-11E7-44DB-BD78-AA8574DC9D5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DD8892-A367-4F5C-9958-6061E170543C}" type="pres">
      <dgm:prSet presAssocID="{81DFAB39-11E7-44DB-BD78-AA8574DC9D5F}" presName="negativeSpace" presStyleCnt="0"/>
      <dgm:spPr/>
    </dgm:pt>
    <dgm:pt modelId="{E148F8BF-FBDB-48ED-8956-EB8B28E49541}" type="pres">
      <dgm:prSet presAssocID="{81DFAB39-11E7-44DB-BD78-AA8574DC9D5F}" presName="childText" presStyleLbl="conFgAcc1" presStyleIdx="2" presStyleCnt="5">
        <dgm:presLayoutVars>
          <dgm:bulletEnabled val="1"/>
        </dgm:presLayoutVars>
      </dgm:prSet>
      <dgm:spPr/>
    </dgm:pt>
    <dgm:pt modelId="{D2E8E334-69AC-40B0-929E-78D81BCB05E0}" type="pres">
      <dgm:prSet presAssocID="{53F8501C-6CAD-4D89-96D9-3C30BB0A8D56}" presName="spaceBetweenRectangles" presStyleCnt="0"/>
      <dgm:spPr/>
    </dgm:pt>
    <dgm:pt modelId="{B0069E48-AFB2-4DD0-A888-4CFA1CB232C2}" type="pres">
      <dgm:prSet presAssocID="{36ACBE28-AB51-4B03-9462-02B7B3C5C8AE}" presName="parentLin" presStyleCnt="0"/>
      <dgm:spPr/>
    </dgm:pt>
    <dgm:pt modelId="{9067FB4D-98CD-4BB7-865D-46A2F5E671AC}" type="pres">
      <dgm:prSet presAssocID="{36ACBE28-AB51-4B03-9462-02B7B3C5C8AE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D9F9BD3D-0BB6-4F80-99D4-2DD5CB07DA53}" type="pres">
      <dgm:prSet presAssocID="{36ACBE28-AB51-4B03-9462-02B7B3C5C8AE}" presName="parentText" presStyleLbl="node1" presStyleIdx="3" presStyleCnt="5" custScaleX="100000" custScaleY="1557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5BC6BE-6934-47A7-A079-EA117E0A1EFC}" type="pres">
      <dgm:prSet presAssocID="{36ACBE28-AB51-4B03-9462-02B7B3C5C8AE}" presName="negativeSpace" presStyleCnt="0"/>
      <dgm:spPr/>
    </dgm:pt>
    <dgm:pt modelId="{D67F5C4A-6C1B-4706-B02F-0722EF7DB196}" type="pres">
      <dgm:prSet presAssocID="{36ACBE28-AB51-4B03-9462-02B7B3C5C8AE}" presName="childText" presStyleLbl="conFgAcc1" presStyleIdx="3" presStyleCnt="5">
        <dgm:presLayoutVars>
          <dgm:bulletEnabled val="1"/>
        </dgm:presLayoutVars>
      </dgm:prSet>
      <dgm:spPr/>
    </dgm:pt>
    <dgm:pt modelId="{2899382E-E310-48F5-86AC-1D40556F1D16}" type="pres">
      <dgm:prSet presAssocID="{2CFF384F-FF84-41DB-9DFE-E7E7EAF2EA97}" presName="spaceBetweenRectangles" presStyleCnt="0"/>
      <dgm:spPr/>
    </dgm:pt>
    <dgm:pt modelId="{7F9C5692-83A8-4A64-B2DF-18D90C43DCBC}" type="pres">
      <dgm:prSet presAssocID="{C5518543-99E8-4D64-A078-C1BDE6FA6B43}" presName="parentLin" presStyleCnt="0"/>
      <dgm:spPr/>
    </dgm:pt>
    <dgm:pt modelId="{8B0F1A07-86CD-4BF6-BF59-318363540E27}" type="pres">
      <dgm:prSet presAssocID="{C5518543-99E8-4D64-A078-C1BDE6FA6B43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7E38919D-FA2A-4131-97A6-4E46D7CA1C84}" type="pres">
      <dgm:prSet presAssocID="{C5518543-99E8-4D64-A078-C1BDE6FA6B43}" presName="parentText" presStyleLbl="node1" presStyleIdx="4" presStyleCnt="5" custScaleY="13351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B9A740-DD4E-4589-BF67-EE6D7B35E47D}" type="pres">
      <dgm:prSet presAssocID="{C5518543-99E8-4D64-A078-C1BDE6FA6B43}" presName="negativeSpace" presStyleCnt="0"/>
      <dgm:spPr/>
    </dgm:pt>
    <dgm:pt modelId="{69E034CA-9325-44EC-A2C8-2D86E1BD7B2F}" type="pres">
      <dgm:prSet presAssocID="{C5518543-99E8-4D64-A078-C1BDE6FA6B4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8821A012-FA40-45C7-AEDA-765986B08AB1}" type="presOf" srcId="{8BEF7A9E-1F78-4D9B-B22B-E8A8A8848AB5}" destId="{DDA6BD45-9500-4A9C-8282-097CFEBA6B2B}" srcOrd="0" destOrd="0" presId="urn:microsoft.com/office/officeart/2005/8/layout/list1"/>
    <dgm:cxn modelId="{9790576D-8565-4250-A4A9-E730E560C37A}" type="presOf" srcId="{C5518543-99E8-4D64-A078-C1BDE6FA6B43}" destId="{8B0F1A07-86CD-4BF6-BF59-318363540E27}" srcOrd="0" destOrd="0" presId="urn:microsoft.com/office/officeart/2005/8/layout/list1"/>
    <dgm:cxn modelId="{4C3D165D-4401-4A71-8D6D-03BB845191A3}" type="presOf" srcId="{C5518543-99E8-4D64-A078-C1BDE6FA6B43}" destId="{7E38919D-FA2A-4131-97A6-4E46D7CA1C84}" srcOrd="1" destOrd="0" presId="urn:microsoft.com/office/officeart/2005/8/layout/list1"/>
    <dgm:cxn modelId="{C262A010-6EB0-45FA-A8F6-88E8A107E0E7}" type="presOf" srcId="{8BEF7A9E-1F78-4D9B-B22B-E8A8A8848AB5}" destId="{CBE33F69-80B9-45A4-95CB-13219A71CFA3}" srcOrd="1" destOrd="0" presId="urn:microsoft.com/office/officeart/2005/8/layout/list1"/>
    <dgm:cxn modelId="{6012091A-905D-4DCE-A62A-82B9D98242ED}" srcId="{8CC18D1B-F453-4CF5-97F7-CB65FC50CD21}" destId="{C5518543-99E8-4D64-A078-C1BDE6FA6B43}" srcOrd="4" destOrd="0" parTransId="{5B608FF2-D9A0-44A5-BE89-D124677FC4EE}" sibTransId="{1BE2D6FE-FFAE-4D37-A445-968C30884B58}"/>
    <dgm:cxn modelId="{DF305160-DAEF-48F8-BDC2-BDA6433AAF97}" type="presOf" srcId="{36ACBE28-AB51-4B03-9462-02B7B3C5C8AE}" destId="{D9F9BD3D-0BB6-4F80-99D4-2DD5CB07DA53}" srcOrd="1" destOrd="0" presId="urn:microsoft.com/office/officeart/2005/8/layout/list1"/>
    <dgm:cxn modelId="{252558D0-65AC-4F6B-8E7B-FF569266409D}" type="presOf" srcId="{36ACBE28-AB51-4B03-9462-02B7B3C5C8AE}" destId="{9067FB4D-98CD-4BB7-865D-46A2F5E671AC}" srcOrd="0" destOrd="0" presId="urn:microsoft.com/office/officeart/2005/8/layout/list1"/>
    <dgm:cxn modelId="{BB19024F-0652-46FC-8228-1C414B0CDDB0}" type="presOf" srcId="{C29E9CCB-C264-4940-986E-2678F0C320B2}" destId="{3CAD383A-8173-48C9-B60E-6528036B1A36}" srcOrd="1" destOrd="0" presId="urn:microsoft.com/office/officeart/2005/8/layout/list1"/>
    <dgm:cxn modelId="{C0168EAC-CBC9-477D-AEB3-7F6C20C54265}" srcId="{8CC18D1B-F453-4CF5-97F7-CB65FC50CD21}" destId="{81DFAB39-11E7-44DB-BD78-AA8574DC9D5F}" srcOrd="2" destOrd="0" parTransId="{4B7B2111-8DFF-49F4-A87E-E1657DC57B07}" sibTransId="{53F8501C-6CAD-4D89-96D9-3C30BB0A8D56}"/>
    <dgm:cxn modelId="{C460009D-1027-4CA7-9FD2-6EB06168F99A}" type="presOf" srcId="{81DFAB39-11E7-44DB-BD78-AA8574DC9D5F}" destId="{EE848C3B-BF07-4EBA-AD39-B3F36CAFCD4D}" srcOrd="1" destOrd="0" presId="urn:microsoft.com/office/officeart/2005/8/layout/list1"/>
    <dgm:cxn modelId="{CD04552F-4A11-4392-979A-2C0B42587EF4}" srcId="{8CC18D1B-F453-4CF5-97F7-CB65FC50CD21}" destId="{C29E9CCB-C264-4940-986E-2678F0C320B2}" srcOrd="1" destOrd="0" parTransId="{20CBB7F2-4AD6-46C3-919F-5CB80ED13C40}" sibTransId="{305F7F76-2907-462F-97EC-29A9B3B39EDD}"/>
    <dgm:cxn modelId="{3B8246B9-8A2E-4404-BFC7-CB6D05C20F03}" type="presOf" srcId="{8CC18D1B-F453-4CF5-97F7-CB65FC50CD21}" destId="{7E95D97F-98A5-41FA-92A5-1C13E7193121}" srcOrd="0" destOrd="0" presId="urn:microsoft.com/office/officeart/2005/8/layout/list1"/>
    <dgm:cxn modelId="{02BB95E0-50EB-4DDC-BF31-19D3CDF607DB}" srcId="{8CC18D1B-F453-4CF5-97F7-CB65FC50CD21}" destId="{36ACBE28-AB51-4B03-9462-02B7B3C5C8AE}" srcOrd="3" destOrd="0" parTransId="{CA42B1B7-02FE-4FC9-AA2A-3E31D84C9CDA}" sibTransId="{2CFF384F-FF84-41DB-9DFE-E7E7EAF2EA97}"/>
    <dgm:cxn modelId="{4DE486CD-0E5C-4885-810A-95D1A9350E76}" type="presOf" srcId="{81DFAB39-11E7-44DB-BD78-AA8574DC9D5F}" destId="{0991E10D-2D76-442A-9D4A-E5C364538C40}" srcOrd="0" destOrd="0" presId="urn:microsoft.com/office/officeart/2005/8/layout/list1"/>
    <dgm:cxn modelId="{A8C4D6F7-7E32-4499-9B7E-65C120CB2677}" srcId="{8CC18D1B-F453-4CF5-97F7-CB65FC50CD21}" destId="{8BEF7A9E-1F78-4D9B-B22B-E8A8A8848AB5}" srcOrd="0" destOrd="0" parTransId="{35FF6920-2002-434F-94A0-DCE3746EA77E}" sibTransId="{E7422C2B-E9FA-4B7B-B5FD-DEBEA5B49B9F}"/>
    <dgm:cxn modelId="{D372BD0F-8CCD-4CB8-80E9-6E89001022AE}" type="presOf" srcId="{C29E9CCB-C264-4940-986E-2678F0C320B2}" destId="{D48D7084-A45B-4BE4-8309-B0B2E8AF9CE2}" srcOrd="0" destOrd="0" presId="urn:microsoft.com/office/officeart/2005/8/layout/list1"/>
    <dgm:cxn modelId="{C4492B23-2F79-4C30-BD14-24B5E8A021EC}" type="presParOf" srcId="{7E95D97F-98A5-41FA-92A5-1C13E7193121}" destId="{F88B0B29-A5B4-4AAF-AFC7-4A0F4204E362}" srcOrd="0" destOrd="0" presId="urn:microsoft.com/office/officeart/2005/8/layout/list1"/>
    <dgm:cxn modelId="{945A2E93-9EAC-430C-A914-6AEF370E0289}" type="presParOf" srcId="{F88B0B29-A5B4-4AAF-AFC7-4A0F4204E362}" destId="{DDA6BD45-9500-4A9C-8282-097CFEBA6B2B}" srcOrd="0" destOrd="0" presId="urn:microsoft.com/office/officeart/2005/8/layout/list1"/>
    <dgm:cxn modelId="{67EB7A54-2A68-49FF-9EF8-EC03442F2375}" type="presParOf" srcId="{F88B0B29-A5B4-4AAF-AFC7-4A0F4204E362}" destId="{CBE33F69-80B9-45A4-95CB-13219A71CFA3}" srcOrd="1" destOrd="0" presId="urn:microsoft.com/office/officeart/2005/8/layout/list1"/>
    <dgm:cxn modelId="{78DD7671-4501-491E-A414-350FB447509E}" type="presParOf" srcId="{7E95D97F-98A5-41FA-92A5-1C13E7193121}" destId="{248A7AEF-1302-4277-8818-0ACC5D72E9B2}" srcOrd="1" destOrd="0" presId="urn:microsoft.com/office/officeart/2005/8/layout/list1"/>
    <dgm:cxn modelId="{E3162CA3-BBCE-48C9-916B-E38057FB0783}" type="presParOf" srcId="{7E95D97F-98A5-41FA-92A5-1C13E7193121}" destId="{32D15CC8-7CB3-4376-A7E0-DC2F24A5A1B8}" srcOrd="2" destOrd="0" presId="urn:microsoft.com/office/officeart/2005/8/layout/list1"/>
    <dgm:cxn modelId="{1D45EFF1-DAA7-40C6-829A-B3BB0E854D07}" type="presParOf" srcId="{7E95D97F-98A5-41FA-92A5-1C13E7193121}" destId="{16DCFEF8-DF54-43C0-BD65-7AA07D77E4F8}" srcOrd="3" destOrd="0" presId="urn:microsoft.com/office/officeart/2005/8/layout/list1"/>
    <dgm:cxn modelId="{0366DDE0-B6C7-4FAA-8EEC-BBD9B0D3A7AF}" type="presParOf" srcId="{7E95D97F-98A5-41FA-92A5-1C13E7193121}" destId="{8868819B-45B3-43AC-BD7C-1A41E724CF91}" srcOrd="4" destOrd="0" presId="urn:microsoft.com/office/officeart/2005/8/layout/list1"/>
    <dgm:cxn modelId="{1362941B-9F96-4C6C-817A-BF1B8F78D10B}" type="presParOf" srcId="{8868819B-45B3-43AC-BD7C-1A41E724CF91}" destId="{D48D7084-A45B-4BE4-8309-B0B2E8AF9CE2}" srcOrd="0" destOrd="0" presId="urn:microsoft.com/office/officeart/2005/8/layout/list1"/>
    <dgm:cxn modelId="{C48B5402-6369-400D-AC67-5304C9BE9E37}" type="presParOf" srcId="{8868819B-45B3-43AC-BD7C-1A41E724CF91}" destId="{3CAD383A-8173-48C9-B60E-6528036B1A36}" srcOrd="1" destOrd="0" presId="urn:microsoft.com/office/officeart/2005/8/layout/list1"/>
    <dgm:cxn modelId="{B63F18C7-3C4E-4B23-AC62-FEE8AE8354BA}" type="presParOf" srcId="{7E95D97F-98A5-41FA-92A5-1C13E7193121}" destId="{7C1E6E6E-0A8C-4679-8087-9F0B4AE5DF30}" srcOrd="5" destOrd="0" presId="urn:microsoft.com/office/officeart/2005/8/layout/list1"/>
    <dgm:cxn modelId="{9FDCA6D7-FF52-4F1E-A482-71CECF108EF2}" type="presParOf" srcId="{7E95D97F-98A5-41FA-92A5-1C13E7193121}" destId="{3E450FF8-16CB-44BD-AE48-02C514803452}" srcOrd="6" destOrd="0" presId="urn:microsoft.com/office/officeart/2005/8/layout/list1"/>
    <dgm:cxn modelId="{9A40E5D1-9772-4013-8C35-5749149819F4}" type="presParOf" srcId="{7E95D97F-98A5-41FA-92A5-1C13E7193121}" destId="{975E6631-0B70-4294-8176-199EE9C07228}" srcOrd="7" destOrd="0" presId="urn:microsoft.com/office/officeart/2005/8/layout/list1"/>
    <dgm:cxn modelId="{87590C9C-C0FE-48E6-BA46-64EFAEFE6A84}" type="presParOf" srcId="{7E95D97F-98A5-41FA-92A5-1C13E7193121}" destId="{A385502F-A0D5-405C-A06E-AC1BF4AB4882}" srcOrd="8" destOrd="0" presId="urn:microsoft.com/office/officeart/2005/8/layout/list1"/>
    <dgm:cxn modelId="{ED024D9A-B143-4BAE-B9BC-3D31D813C2B5}" type="presParOf" srcId="{A385502F-A0D5-405C-A06E-AC1BF4AB4882}" destId="{0991E10D-2D76-442A-9D4A-E5C364538C40}" srcOrd="0" destOrd="0" presId="urn:microsoft.com/office/officeart/2005/8/layout/list1"/>
    <dgm:cxn modelId="{19D4B80A-5DAB-427F-9D1C-BAFE84FA2BA0}" type="presParOf" srcId="{A385502F-A0D5-405C-A06E-AC1BF4AB4882}" destId="{EE848C3B-BF07-4EBA-AD39-B3F36CAFCD4D}" srcOrd="1" destOrd="0" presId="urn:microsoft.com/office/officeart/2005/8/layout/list1"/>
    <dgm:cxn modelId="{49EBDBA1-7B1E-4E46-B132-6E4442163816}" type="presParOf" srcId="{7E95D97F-98A5-41FA-92A5-1C13E7193121}" destId="{B2DD8892-A367-4F5C-9958-6061E170543C}" srcOrd="9" destOrd="0" presId="urn:microsoft.com/office/officeart/2005/8/layout/list1"/>
    <dgm:cxn modelId="{C61483B9-0944-4858-AB29-BAAEB66DBEA7}" type="presParOf" srcId="{7E95D97F-98A5-41FA-92A5-1C13E7193121}" destId="{E148F8BF-FBDB-48ED-8956-EB8B28E49541}" srcOrd="10" destOrd="0" presId="urn:microsoft.com/office/officeart/2005/8/layout/list1"/>
    <dgm:cxn modelId="{055E39AE-42A8-457C-90FA-83A4C26FF057}" type="presParOf" srcId="{7E95D97F-98A5-41FA-92A5-1C13E7193121}" destId="{D2E8E334-69AC-40B0-929E-78D81BCB05E0}" srcOrd="11" destOrd="0" presId="urn:microsoft.com/office/officeart/2005/8/layout/list1"/>
    <dgm:cxn modelId="{815D3F53-8CCF-48B6-BA7A-881EF382462E}" type="presParOf" srcId="{7E95D97F-98A5-41FA-92A5-1C13E7193121}" destId="{B0069E48-AFB2-4DD0-A888-4CFA1CB232C2}" srcOrd="12" destOrd="0" presId="urn:microsoft.com/office/officeart/2005/8/layout/list1"/>
    <dgm:cxn modelId="{857D3318-92B2-4F52-9F07-E256B2989C19}" type="presParOf" srcId="{B0069E48-AFB2-4DD0-A888-4CFA1CB232C2}" destId="{9067FB4D-98CD-4BB7-865D-46A2F5E671AC}" srcOrd="0" destOrd="0" presId="urn:microsoft.com/office/officeart/2005/8/layout/list1"/>
    <dgm:cxn modelId="{2D88B572-D583-4C60-8DB7-6DD92AD5BB06}" type="presParOf" srcId="{B0069E48-AFB2-4DD0-A888-4CFA1CB232C2}" destId="{D9F9BD3D-0BB6-4F80-99D4-2DD5CB07DA53}" srcOrd="1" destOrd="0" presId="urn:microsoft.com/office/officeart/2005/8/layout/list1"/>
    <dgm:cxn modelId="{0EA1774C-E6D9-41E1-846C-2BA25EC45E49}" type="presParOf" srcId="{7E95D97F-98A5-41FA-92A5-1C13E7193121}" destId="{865BC6BE-6934-47A7-A079-EA117E0A1EFC}" srcOrd="13" destOrd="0" presId="urn:microsoft.com/office/officeart/2005/8/layout/list1"/>
    <dgm:cxn modelId="{633FF01A-C49F-4483-8BB8-C90D0A907493}" type="presParOf" srcId="{7E95D97F-98A5-41FA-92A5-1C13E7193121}" destId="{D67F5C4A-6C1B-4706-B02F-0722EF7DB196}" srcOrd="14" destOrd="0" presId="urn:microsoft.com/office/officeart/2005/8/layout/list1"/>
    <dgm:cxn modelId="{71D77131-D4E5-4FDF-B4FA-756985A618C9}" type="presParOf" srcId="{7E95D97F-98A5-41FA-92A5-1C13E7193121}" destId="{2899382E-E310-48F5-86AC-1D40556F1D16}" srcOrd="15" destOrd="0" presId="urn:microsoft.com/office/officeart/2005/8/layout/list1"/>
    <dgm:cxn modelId="{FE7FFBC5-1043-43C0-B66B-B9ABEA2176DC}" type="presParOf" srcId="{7E95D97F-98A5-41FA-92A5-1C13E7193121}" destId="{7F9C5692-83A8-4A64-B2DF-18D90C43DCBC}" srcOrd="16" destOrd="0" presId="urn:microsoft.com/office/officeart/2005/8/layout/list1"/>
    <dgm:cxn modelId="{AB5261C2-3C84-45B1-96C9-988AB74EF86A}" type="presParOf" srcId="{7F9C5692-83A8-4A64-B2DF-18D90C43DCBC}" destId="{8B0F1A07-86CD-4BF6-BF59-318363540E27}" srcOrd="0" destOrd="0" presId="urn:microsoft.com/office/officeart/2005/8/layout/list1"/>
    <dgm:cxn modelId="{9A84554B-9BFD-4523-AF02-82C2E36FA5A6}" type="presParOf" srcId="{7F9C5692-83A8-4A64-B2DF-18D90C43DCBC}" destId="{7E38919D-FA2A-4131-97A6-4E46D7CA1C84}" srcOrd="1" destOrd="0" presId="urn:microsoft.com/office/officeart/2005/8/layout/list1"/>
    <dgm:cxn modelId="{9CD2A95D-1FE0-4CE7-B46A-17A1DEB5161E}" type="presParOf" srcId="{7E95D97F-98A5-41FA-92A5-1C13E7193121}" destId="{76B9A740-DD4E-4589-BF67-EE6D7B35E47D}" srcOrd="17" destOrd="0" presId="urn:microsoft.com/office/officeart/2005/8/layout/list1"/>
    <dgm:cxn modelId="{1594108E-FE2C-4288-9624-90AC4041131A}" type="presParOf" srcId="{7E95D97F-98A5-41FA-92A5-1C13E7193121}" destId="{69E034CA-9325-44EC-A2C8-2D86E1BD7B2F}" srcOrd="18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C7A874-F23E-4AE6-A150-23E7A7DE7DF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AA725C-CAE5-47A1-A1AD-28A56FA631EA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Управленческая функция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9AAAAB8D-8D50-4132-BAB2-F850A42EB52A}" type="parTrans" cxnId="{64A18EA9-DFAC-49F0-99B4-D28049C80E6A}">
      <dgm:prSet/>
      <dgm:spPr/>
      <dgm:t>
        <a:bodyPr/>
        <a:lstStyle/>
        <a:p>
          <a:endParaRPr lang="ru-RU"/>
        </a:p>
      </dgm:t>
    </dgm:pt>
    <dgm:pt modelId="{63EB2ECB-9CBA-45BD-ADA5-BF856A279B4F}" type="sibTrans" cxnId="{64A18EA9-DFAC-49F0-99B4-D28049C80E6A}">
      <dgm:prSet/>
      <dgm:spPr/>
      <dgm:t>
        <a:bodyPr/>
        <a:lstStyle/>
        <a:p>
          <a:endParaRPr lang="ru-RU"/>
        </a:p>
      </dgm:t>
    </dgm:pt>
    <dgm:pt modelId="{68824D4D-A25B-4E53-8C8A-4B6F9F725207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Наблюдение и управление ходом деятельности студентов и преподавателей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946A534-57EF-4B01-8268-33C4171E1DAC}" type="parTrans" cxnId="{BCE10997-A54E-4CCA-9842-0320C8D09113}">
      <dgm:prSet/>
      <dgm:spPr/>
      <dgm:t>
        <a:bodyPr/>
        <a:lstStyle/>
        <a:p>
          <a:endParaRPr lang="ru-RU"/>
        </a:p>
      </dgm:t>
    </dgm:pt>
    <dgm:pt modelId="{33E8E390-3C2F-41B3-ACE2-DB0A17F3709F}" type="sibTrans" cxnId="{BCE10997-A54E-4CCA-9842-0320C8D09113}">
      <dgm:prSet/>
      <dgm:spPr/>
      <dgm:t>
        <a:bodyPr/>
        <a:lstStyle/>
        <a:p>
          <a:endParaRPr lang="ru-RU"/>
        </a:p>
      </dgm:t>
    </dgm:pt>
    <dgm:pt modelId="{3A53F263-4D5D-4A6A-A0DA-4FFBCAE3F65A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 smtClean="0"/>
            <a:t>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зучение исходных данных студентов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12EE7CBB-BF68-4B6F-9480-4D80474636A1}" type="parTrans" cxnId="{A9974B83-61EB-4594-A0B0-22D187437B42}">
      <dgm:prSet/>
      <dgm:spPr/>
      <dgm:t>
        <a:bodyPr/>
        <a:lstStyle/>
        <a:p>
          <a:endParaRPr lang="ru-RU"/>
        </a:p>
      </dgm:t>
    </dgm:pt>
    <dgm:pt modelId="{A38C658C-9192-467D-A4C7-8D34686EF98B}" type="sibTrans" cxnId="{A9974B83-61EB-4594-A0B0-22D187437B42}">
      <dgm:prSet/>
      <dgm:spPr/>
      <dgm:t>
        <a:bodyPr/>
        <a:lstStyle/>
        <a:p>
          <a:endParaRPr lang="ru-RU"/>
        </a:p>
      </dgm:t>
    </dgm:pt>
    <dgm:pt modelId="{9C374E3E-AC9B-431C-AA88-5475B566C02D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Стимулирование учебной деятельности студентов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A10F110-226F-4D33-9E76-C1674EABAFF1}" type="parTrans" cxnId="{17E5CD92-476E-4639-B203-52BEBDBF2179}">
      <dgm:prSet/>
      <dgm:spPr/>
      <dgm:t>
        <a:bodyPr/>
        <a:lstStyle/>
        <a:p>
          <a:endParaRPr lang="ru-RU"/>
        </a:p>
      </dgm:t>
    </dgm:pt>
    <dgm:pt modelId="{75AAE59E-7DC1-46AD-8EA5-45CF2FBB43A5}" type="sibTrans" cxnId="{17E5CD92-476E-4639-B203-52BEBDBF2179}">
      <dgm:prSet/>
      <dgm:spPr/>
      <dgm:t>
        <a:bodyPr/>
        <a:lstStyle/>
        <a:p>
          <a:endParaRPr lang="ru-RU"/>
        </a:p>
      </dgm:t>
    </dgm:pt>
    <dgm:pt modelId="{D8AB9B12-1A1F-4C6E-97EF-D04ECD00F817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Корректировка деятельности преподавателей и студентов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88620576-14B1-48CC-81DE-34124876F6A6}" type="parTrans" cxnId="{590EF62B-E10C-4BEB-8DF5-8675D27FCBB0}">
      <dgm:prSet/>
      <dgm:spPr/>
      <dgm:t>
        <a:bodyPr/>
        <a:lstStyle/>
        <a:p>
          <a:endParaRPr lang="ru-RU"/>
        </a:p>
      </dgm:t>
    </dgm:pt>
    <dgm:pt modelId="{AF41D563-F09F-4A19-81AE-86542503649E}" type="sibTrans" cxnId="{590EF62B-E10C-4BEB-8DF5-8675D27FCBB0}">
      <dgm:prSet/>
      <dgm:spPr/>
      <dgm:t>
        <a:bodyPr/>
        <a:lstStyle/>
        <a:p>
          <a:endParaRPr lang="ru-RU"/>
        </a:p>
      </dgm:t>
    </dgm:pt>
    <dgm:pt modelId="{8C3929D5-56E8-47B0-9531-B731AC087813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Определение потребностей студентов, ожиданий, опасений и причин, их вызывающих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8899278A-0949-4A69-8716-6B4D6D354A46}" type="parTrans" cxnId="{DF847857-AEE5-4864-9576-03182C68C3FC}">
      <dgm:prSet/>
      <dgm:spPr/>
      <dgm:t>
        <a:bodyPr/>
        <a:lstStyle/>
        <a:p>
          <a:endParaRPr lang="ru-RU"/>
        </a:p>
      </dgm:t>
    </dgm:pt>
    <dgm:pt modelId="{6FF476DF-30E0-4799-9257-04E0DE4B171C}" type="sibTrans" cxnId="{DF847857-AEE5-4864-9576-03182C68C3FC}">
      <dgm:prSet/>
      <dgm:spPr/>
      <dgm:t>
        <a:bodyPr/>
        <a:lstStyle/>
        <a:p>
          <a:endParaRPr lang="ru-RU"/>
        </a:p>
      </dgm:t>
    </dgm:pt>
    <dgm:pt modelId="{F021FC56-132D-4E55-8C11-AC5A754DE46E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Диагностическая функция</a:t>
          </a:r>
          <a:endParaRPr lang="ru-RU" dirty="0"/>
        </a:p>
      </dgm:t>
    </dgm:pt>
    <dgm:pt modelId="{041DFCD9-047E-4082-AED7-AE03F06E3CB8}" type="parTrans" cxnId="{7754659F-E8D7-4184-AA35-D4E43108351C}">
      <dgm:prSet/>
      <dgm:spPr/>
      <dgm:t>
        <a:bodyPr/>
        <a:lstStyle/>
        <a:p>
          <a:endParaRPr lang="ru-RU"/>
        </a:p>
      </dgm:t>
    </dgm:pt>
    <dgm:pt modelId="{8BDDF050-35C5-407C-B342-9D0B860CF57B}" type="sibTrans" cxnId="{7754659F-E8D7-4184-AA35-D4E43108351C}">
      <dgm:prSet/>
      <dgm:spPr/>
      <dgm:t>
        <a:bodyPr/>
        <a:lstStyle/>
        <a:p>
          <a:endParaRPr lang="ru-RU"/>
        </a:p>
      </dgm:t>
    </dgm:pt>
    <dgm:pt modelId="{5C86C8A4-8282-4E5D-A3CA-8F9F826C5FE3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Коммуникативная функция</a:t>
          </a:r>
          <a:endParaRPr lang="ru-RU" dirty="0"/>
        </a:p>
      </dgm:t>
    </dgm:pt>
    <dgm:pt modelId="{AA04AAF2-A32A-46C5-A483-0545BAFA7D2A}" type="parTrans" cxnId="{0D20CA92-1888-4163-8C57-C2FAD34E9A66}">
      <dgm:prSet/>
      <dgm:spPr/>
      <dgm:t>
        <a:bodyPr/>
        <a:lstStyle/>
        <a:p>
          <a:endParaRPr lang="ru-RU"/>
        </a:p>
      </dgm:t>
    </dgm:pt>
    <dgm:pt modelId="{27B77D49-3B4F-4711-87E3-5CFA0DAA19B1}" type="sibTrans" cxnId="{0D20CA92-1888-4163-8C57-C2FAD34E9A66}">
      <dgm:prSet/>
      <dgm:spPr/>
      <dgm:t>
        <a:bodyPr/>
        <a:lstStyle/>
        <a:p>
          <a:endParaRPr lang="ru-RU"/>
        </a:p>
      </dgm:t>
    </dgm:pt>
    <dgm:pt modelId="{C2D5B2F0-A214-481B-AE0D-56BE7A1B8979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Помощь в установлении взаимодействий студентов со всеми участниками учебного процесса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;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DE30E9D-823D-4919-B93E-B85BDD0752E2}" type="parTrans" cxnId="{E9740E08-25B5-43C7-B209-1F5E133B10D0}">
      <dgm:prSet/>
      <dgm:spPr/>
      <dgm:t>
        <a:bodyPr/>
        <a:lstStyle/>
        <a:p>
          <a:endParaRPr lang="ru-RU"/>
        </a:p>
      </dgm:t>
    </dgm:pt>
    <dgm:pt modelId="{FD8B4147-57AA-4CC2-B63D-EBF5F658DFFA}" type="sibTrans" cxnId="{E9740E08-25B5-43C7-B209-1F5E133B10D0}">
      <dgm:prSet/>
      <dgm:spPr/>
      <dgm:t>
        <a:bodyPr/>
        <a:lstStyle/>
        <a:p>
          <a:endParaRPr lang="ru-RU"/>
        </a:p>
      </dgm:t>
    </dgm:pt>
    <dgm:pt modelId="{F3C0BA0E-5F16-4691-A68A-682170314628}">
      <dgm:prSet phldrT="[Текст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Разработка рекомендаций, способствующих повышению качества учебного процесса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BCE9B58-59DE-4EA8-AEEB-1998355E178F}" type="parTrans" cxnId="{4CF58D9D-6970-4264-9C9D-33E25BEE6FC9}">
      <dgm:prSet/>
      <dgm:spPr/>
      <dgm:t>
        <a:bodyPr/>
        <a:lstStyle/>
        <a:p>
          <a:endParaRPr lang="ru-RU"/>
        </a:p>
      </dgm:t>
    </dgm:pt>
    <dgm:pt modelId="{A3442A6B-3D0C-4BE9-93CB-587845BF4A17}" type="sibTrans" cxnId="{4CF58D9D-6970-4264-9C9D-33E25BEE6FC9}">
      <dgm:prSet/>
      <dgm:spPr/>
      <dgm:t>
        <a:bodyPr/>
        <a:lstStyle/>
        <a:p>
          <a:endParaRPr lang="ru-RU"/>
        </a:p>
      </dgm:t>
    </dgm:pt>
    <dgm:pt modelId="{2C4FBDAA-2550-4AF0-A6A7-A35DD4930119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9C1AC07D-8C26-41CA-9701-8E9FF51B868B}" type="parTrans" cxnId="{9F91D772-06E0-4477-8428-E40317AF6289}">
      <dgm:prSet/>
      <dgm:spPr/>
      <dgm:t>
        <a:bodyPr/>
        <a:lstStyle/>
        <a:p>
          <a:endParaRPr lang="ru-RU"/>
        </a:p>
      </dgm:t>
    </dgm:pt>
    <dgm:pt modelId="{388C1E53-AA51-4CEA-81BD-795DC5B7B28B}" type="sibTrans" cxnId="{9F91D772-06E0-4477-8428-E40317AF6289}">
      <dgm:prSet/>
      <dgm:spPr/>
      <dgm:t>
        <a:bodyPr/>
        <a:lstStyle/>
        <a:p>
          <a:endParaRPr lang="ru-RU"/>
        </a:p>
      </dgm:t>
    </dgm:pt>
    <dgm:pt modelId="{77D18CF9-8F06-4853-95C8-AD1A53CBF41E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Консультативная помощь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по проблемам, связанным с работой в обучающей среде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FABFB180-1D09-402D-BC8E-F56098EB1579}" type="parTrans" cxnId="{0B4D24C2-D84A-4D7F-890A-B8D2DBDDCD05}">
      <dgm:prSet/>
      <dgm:spPr/>
      <dgm:t>
        <a:bodyPr/>
        <a:lstStyle/>
        <a:p>
          <a:endParaRPr lang="ru-RU"/>
        </a:p>
      </dgm:t>
    </dgm:pt>
    <dgm:pt modelId="{A5AD3192-35DE-43BF-9A64-BA9729B07CC3}" type="sibTrans" cxnId="{0B4D24C2-D84A-4D7F-890A-B8D2DBDDCD05}">
      <dgm:prSet/>
      <dgm:spPr/>
      <dgm:t>
        <a:bodyPr/>
        <a:lstStyle/>
        <a:p>
          <a:endParaRPr lang="ru-RU"/>
        </a:p>
      </dgm:t>
    </dgm:pt>
    <dgm:pt modelId="{7A3EC582-8B71-4150-B0F1-65BF19E0E8C1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Консультативная помощь по проблемам, связанным с учебным процессом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EDC3FA53-6841-4B2F-A103-2DE887DDC374}" type="parTrans" cxnId="{9292DA32-E6FF-47FB-8761-3E0462C610CF}">
      <dgm:prSet/>
      <dgm:spPr/>
      <dgm:t>
        <a:bodyPr/>
        <a:lstStyle/>
        <a:p>
          <a:endParaRPr lang="ru-RU"/>
        </a:p>
      </dgm:t>
    </dgm:pt>
    <dgm:pt modelId="{C27BE127-616F-4886-844E-051608E30D45}" type="sibTrans" cxnId="{9292DA32-E6FF-47FB-8761-3E0462C610CF}">
      <dgm:prSet/>
      <dgm:spPr/>
      <dgm:t>
        <a:bodyPr/>
        <a:lstStyle/>
        <a:p>
          <a:endParaRPr lang="ru-RU"/>
        </a:p>
      </dgm:t>
    </dgm:pt>
    <dgm:pt modelId="{CC26850E-C7DB-40D0-9FBB-81C95CDA7E6C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400" dirty="0"/>
        </a:p>
      </dgm:t>
    </dgm:pt>
    <dgm:pt modelId="{AAB1A99E-63A8-4789-A701-3A22058B75C1}" type="parTrans" cxnId="{9D7FE4BD-5E6C-49C9-B18B-13D8622B1CE9}">
      <dgm:prSet/>
      <dgm:spPr/>
    </dgm:pt>
    <dgm:pt modelId="{AF713CAE-04A5-4EE5-A93F-F3F408D6B2C9}" type="sibTrans" cxnId="{9D7FE4BD-5E6C-49C9-B18B-13D8622B1CE9}">
      <dgm:prSet/>
      <dgm:spPr/>
    </dgm:pt>
    <dgm:pt modelId="{73814A2D-A98B-4083-9DED-69DB1471DA5F}" type="pres">
      <dgm:prSet presAssocID="{AEC7A874-F23E-4AE6-A150-23E7A7DE7DF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EE0ADC-48F2-4729-B32F-EF65F256E1D1}" type="pres">
      <dgm:prSet presAssocID="{5C86C8A4-8282-4E5D-A3CA-8F9F826C5FE3}" presName="linNode" presStyleCnt="0"/>
      <dgm:spPr/>
    </dgm:pt>
    <dgm:pt modelId="{03C91AD3-CEDE-4853-982A-DBD0862CE02F}" type="pres">
      <dgm:prSet presAssocID="{5C86C8A4-8282-4E5D-A3CA-8F9F826C5FE3}" presName="parentText" presStyleLbl="node1" presStyleIdx="0" presStyleCnt="3" custLinFactNeighborY="404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4C5C86-B0C0-4C0A-9A80-A1CEFF320FEB}" type="pres">
      <dgm:prSet presAssocID="{5C86C8A4-8282-4E5D-A3CA-8F9F826C5FE3}" presName="descendantText" presStyleLbl="alignAccFollowNode1" presStyleIdx="0" presStyleCnt="3" custScaleY="138000" custLinFactNeighborX="63" custLinFactNeighborY="-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748F69-3E53-4D34-AF80-03D95EE40889}" type="pres">
      <dgm:prSet presAssocID="{27B77D49-3B4F-4711-87E3-5CFA0DAA19B1}" presName="sp" presStyleCnt="0"/>
      <dgm:spPr/>
    </dgm:pt>
    <dgm:pt modelId="{79C5F0E6-3CE2-4C38-A400-3AAB56DD8D20}" type="pres">
      <dgm:prSet presAssocID="{72AA725C-CAE5-47A1-A1AD-28A56FA631EA}" presName="linNode" presStyleCnt="0"/>
      <dgm:spPr/>
    </dgm:pt>
    <dgm:pt modelId="{A45254C8-0558-405D-B5E7-6D09F9FCB133}" type="pres">
      <dgm:prSet presAssocID="{72AA725C-CAE5-47A1-A1AD-28A56FA631EA}" presName="parentText" presStyleLbl="node1" presStyleIdx="1" presStyleCnt="3" custLinFactNeighborY="67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347A0-8FA8-4848-8621-9C2F924053DA}" type="pres">
      <dgm:prSet presAssocID="{72AA725C-CAE5-47A1-A1AD-28A56FA631EA}" presName="descendantText" presStyleLbl="alignAccFollowNode1" presStyleIdx="1" presStyleCnt="3" custScaleY="123024" custLinFactNeighborY="44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681CF-B091-4A87-9A41-50CE57E8404C}" type="pres">
      <dgm:prSet presAssocID="{63EB2ECB-9CBA-45BD-ADA5-BF856A279B4F}" presName="sp" presStyleCnt="0"/>
      <dgm:spPr/>
    </dgm:pt>
    <dgm:pt modelId="{EB3303C5-AB87-4F3D-9705-0030C6F804E6}" type="pres">
      <dgm:prSet presAssocID="{F021FC56-132D-4E55-8C11-AC5A754DE46E}" presName="linNode" presStyleCnt="0"/>
      <dgm:spPr/>
    </dgm:pt>
    <dgm:pt modelId="{3D8F5A04-D01A-44C3-8C0B-8EB4D79178B8}" type="pres">
      <dgm:prSet presAssocID="{F021FC56-132D-4E55-8C11-AC5A754DE46E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8D6F16-3AC7-49C3-9FF8-4E6669430833}" type="pres">
      <dgm:prSet presAssocID="{F021FC56-132D-4E55-8C11-AC5A754DE46E}" presName="descendantText" presStyleLbl="alignAccFollowNode1" presStyleIdx="2" presStyleCnt="3" custScaleY="133116" custLinFactNeighborX="-2737" custLinFactNeighborY="-58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838F39-E6BC-4E95-A597-5E68954BA1AB}" type="presOf" srcId="{77D18CF9-8F06-4853-95C8-AD1A53CBF41E}" destId="{904C5C86-B0C0-4C0A-9A80-A1CEFF320FEB}" srcOrd="0" destOrd="2" presId="urn:microsoft.com/office/officeart/2005/8/layout/vList5"/>
    <dgm:cxn modelId="{BCE10997-A54E-4CCA-9842-0320C8D09113}" srcId="{72AA725C-CAE5-47A1-A1AD-28A56FA631EA}" destId="{68824D4D-A25B-4E53-8C8A-4B6F9F725207}" srcOrd="0" destOrd="0" parTransId="{0946A534-57EF-4B01-8268-33C4171E1DAC}" sibTransId="{33E8E390-3C2F-41B3-ACE2-DB0A17F3709F}"/>
    <dgm:cxn modelId="{3D6684D9-5C02-4537-A3AE-E4B0255A0B6C}" type="presOf" srcId="{2C4FBDAA-2550-4AF0-A6A7-A35DD4930119}" destId="{904C5C86-B0C0-4C0A-9A80-A1CEFF320FEB}" srcOrd="0" destOrd="4" presId="urn:microsoft.com/office/officeart/2005/8/layout/vList5"/>
    <dgm:cxn modelId="{E027B34D-F753-4886-8190-D6D0A9C9C985}" type="presOf" srcId="{3A53F263-4D5D-4A6A-A0DA-4FFBCAE3F65A}" destId="{DE8D6F16-3AC7-49C3-9FF8-4E6669430833}" srcOrd="0" destOrd="0" presId="urn:microsoft.com/office/officeart/2005/8/layout/vList5"/>
    <dgm:cxn modelId="{17E5CD92-476E-4639-B203-52BEBDBF2179}" srcId="{72AA725C-CAE5-47A1-A1AD-28A56FA631EA}" destId="{9C374E3E-AC9B-431C-AA88-5475B566C02D}" srcOrd="1" destOrd="0" parTransId="{7A10F110-226F-4D33-9E76-C1674EABAFF1}" sibTransId="{75AAE59E-7DC1-46AD-8EA5-45CF2FBB43A5}"/>
    <dgm:cxn modelId="{2F464370-70E0-4B81-A741-622193257D6C}" type="presOf" srcId="{C2D5B2F0-A214-481B-AE0D-56BE7A1B8979}" destId="{904C5C86-B0C0-4C0A-9A80-A1CEFF320FEB}" srcOrd="0" destOrd="1" presId="urn:microsoft.com/office/officeart/2005/8/layout/vList5"/>
    <dgm:cxn modelId="{9D7FE4BD-5E6C-49C9-B18B-13D8622B1CE9}" srcId="{5C86C8A4-8282-4E5D-A3CA-8F9F826C5FE3}" destId="{CC26850E-C7DB-40D0-9FBB-81C95CDA7E6C}" srcOrd="0" destOrd="0" parTransId="{AAB1A99E-63A8-4789-A701-3A22058B75C1}" sibTransId="{AF713CAE-04A5-4EE5-A93F-F3F408D6B2C9}"/>
    <dgm:cxn modelId="{2E183E95-4D6B-4E6D-BC3C-ECC23FA6A9CB}" type="presOf" srcId="{D8AB9B12-1A1F-4C6E-97EF-D04ECD00F817}" destId="{120347A0-8FA8-4848-8621-9C2F924053DA}" srcOrd="0" destOrd="2" presId="urn:microsoft.com/office/officeart/2005/8/layout/vList5"/>
    <dgm:cxn modelId="{DF847857-AEE5-4864-9576-03182C68C3FC}" srcId="{F021FC56-132D-4E55-8C11-AC5A754DE46E}" destId="{8C3929D5-56E8-47B0-9531-B731AC087813}" srcOrd="1" destOrd="0" parTransId="{8899278A-0949-4A69-8716-6B4D6D354A46}" sibTransId="{6FF476DF-30E0-4799-9257-04E0DE4B171C}"/>
    <dgm:cxn modelId="{4CF58D9D-6970-4264-9C9D-33E25BEE6FC9}" srcId="{F021FC56-132D-4E55-8C11-AC5A754DE46E}" destId="{F3C0BA0E-5F16-4691-A68A-682170314628}" srcOrd="2" destOrd="0" parTransId="{7BCE9B58-59DE-4EA8-AEEB-1998355E178F}" sibTransId="{A3442A6B-3D0C-4BE9-93CB-587845BF4A17}"/>
    <dgm:cxn modelId="{E9740E08-25B5-43C7-B209-1F5E133B10D0}" srcId="{5C86C8A4-8282-4E5D-A3CA-8F9F826C5FE3}" destId="{C2D5B2F0-A214-481B-AE0D-56BE7A1B8979}" srcOrd="1" destOrd="0" parTransId="{5DE30E9D-823D-4919-B93E-B85BDD0752E2}" sibTransId="{FD8B4147-57AA-4CC2-B63D-EBF5F658DFFA}"/>
    <dgm:cxn modelId="{64A18EA9-DFAC-49F0-99B4-D28049C80E6A}" srcId="{AEC7A874-F23E-4AE6-A150-23E7A7DE7DF5}" destId="{72AA725C-CAE5-47A1-A1AD-28A56FA631EA}" srcOrd="1" destOrd="0" parTransId="{9AAAAB8D-8D50-4132-BAB2-F850A42EB52A}" sibTransId="{63EB2ECB-9CBA-45BD-ADA5-BF856A279B4F}"/>
    <dgm:cxn modelId="{44308B50-B97C-4184-8B3C-2153186272B1}" type="presOf" srcId="{8C3929D5-56E8-47B0-9531-B731AC087813}" destId="{DE8D6F16-3AC7-49C3-9FF8-4E6669430833}" srcOrd="0" destOrd="1" presId="urn:microsoft.com/office/officeart/2005/8/layout/vList5"/>
    <dgm:cxn modelId="{9292DA32-E6FF-47FB-8761-3E0462C610CF}" srcId="{5C86C8A4-8282-4E5D-A3CA-8F9F826C5FE3}" destId="{7A3EC582-8B71-4150-B0F1-65BF19E0E8C1}" srcOrd="3" destOrd="0" parTransId="{EDC3FA53-6841-4B2F-A103-2DE887DDC374}" sibTransId="{C27BE127-616F-4886-844E-051608E30D45}"/>
    <dgm:cxn modelId="{7D7220A0-30E1-424B-AB97-01333796BE56}" type="presOf" srcId="{CC26850E-C7DB-40D0-9FBB-81C95CDA7E6C}" destId="{904C5C86-B0C0-4C0A-9A80-A1CEFF320FEB}" srcOrd="0" destOrd="0" presId="urn:microsoft.com/office/officeart/2005/8/layout/vList5"/>
    <dgm:cxn modelId="{0B4D24C2-D84A-4D7F-890A-B8D2DBDDCD05}" srcId="{5C86C8A4-8282-4E5D-A3CA-8F9F826C5FE3}" destId="{77D18CF9-8F06-4853-95C8-AD1A53CBF41E}" srcOrd="2" destOrd="0" parTransId="{FABFB180-1D09-402D-BC8E-F56098EB1579}" sibTransId="{A5AD3192-35DE-43BF-9A64-BA9729B07CC3}"/>
    <dgm:cxn modelId="{5D9C5C8C-CDE2-450E-849A-16A64D3E6E93}" type="presOf" srcId="{9C374E3E-AC9B-431C-AA88-5475B566C02D}" destId="{120347A0-8FA8-4848-8621-9C2F924053DA}" srcOrd="0" destOrd="1" presId="urn:microsoft.com/office/officeart/2005/8/layout/vList5"/>
    <dgm:cxn modelId="{5FFE6563-44FF-42B8-AA38-99063E5336ED}" type="presOf" srcId="{68824D4D-A25B-4E53-8C8A-4B6F9F725207}" destId="{120347A0-8FA8-4848-8621-9C2F924053DA}" srcOrd="0" destOrd="0" presId="urn:microsoft.com/office/officeart/2005/8/layout/vList5"/>
    <dgm:cxn modelId="{A9974B83-61EB-4594-A0B0-22D187437B42}" srcId="{F021FC56-132D-4E55-8C11-AC5A754DE46E}" destId="{3A53F263-4D5D-4A6A-A0DA-4FFBCAE3F65A}" srcOrd="0" destOrd="0" parTransId="{12EE7CBB-BF68-4B6F-9480-4D80474636A1}" sibTransId="{A38C658C-9192-467D-A4C7-8D34686EF98B}"/>
    <dgm:cxn modelId="{7754659F-E8D7-4184-AA35-D4E43108351C}" srcId="{AEC7A874-F23E-4AE6-A150-23E7A7DE7DF5}" destId="{F021FC56-132D-4E55-8C11-AC5A754DE46E}" srcOrd="2" destOrd="0" parTransId="{041DFCD9-047E-4082-AED7-AE03F06E3CB8}" sibTransId="{8BDDF050-35C5-407C-B342-9D0B860CF57B}"/>
    <dgm:cxn modelId="{CC0D4F85-28A4-4FA2-ADED-5662135BADF0}" type="presOf" srcId="{F3C0BA0E-5F16-4691-A68A-682170314628}" destId="{DE8D6F16-3AC7-49C3-9FF8-4E6669430833}" srcOrd="0" destOrd="2" presId="urn:microsoft.com/office/officeart/2005/8/layout/vList5"/>
    <dgm:cxn modelId="{92E17C75-254C-4B01-B8BA-D1A06E856D96}" type="presOf" srcId="{7A3EC582-8B71-4150-B0F1-65BF19E0E8C1}" destId="{904C5C86-B0C0-4C0A-9A80-A1CEFF320FEB}" srcOrd="0" destOrd="3" presId="urn:microsoft.com/office/officeart/2005/8/layout/vList5"/>
    <dgm:cxn modelId="{B50AF958-9E1D-4867-99D9-0F9E3428B0E5}" type="presOf" srcId="{AEC7A874-F23E-4AE6-A150-23E7A7DE7DF5}" destId="{73814A2D-A98B-4083-9DED-69DB1471DA5F}" srcOrd="0" destOrd="0" presId="urn:microsoft.com/office/officeart/2005/8/layout/vList5"/>
    <dgm:cxn modelId="{9F91D772-06E0-4477-8428-E40317AF6289}" srcId="{5C86C8A4-8282-4E5D-A3CA-8F9F826C5FE3}" destId="{2C4FBDAA-2550-4AF0-A6A7-A35DD4930119}" srcOrd="4" destOrd="0" parTransId="{9C1AC07D-8C26-41CA-9701-8E9FF51B868B}" sibTransId="{388C1E53-AA51-4CEA-81BD-795DC5B7B28B}"/>
    <dgm:cxn modelId="{AA4C3253-E990-4CB9-8F91-E1F31B574A04}" type="presOf" srcId="{5C86C8A4-8282-4E5D-A3CA-8F9F826C5FE3}" destId="{03C91AD3-CEDE-4853-982A-DBD0862CE02F}" srcOrd="0" destOrd="0" presId="urn:microsoft.com/office/officeart/2005/8/layout/vList5"/>
    <dgm:cxn modelId="{590EF62B-E10C-4BEB-8DF5-8675D27FCBB0}" srcId="{72AA725C-CAE5-47A1-A1AD-28A56FA631EA}" destId="{D8AB9B12-1A1F-4C6E-97EF-D04ECD00F817}" srcOrd="2" destOrd="0" parTransId="{88620576-14B1-48CC-81DE-34124876F6A6}" sibTransId="{AF41D563-F09F-4A19-81AE-86542503649E}"/>
    <dgm:cxn modelId="{07D34170-EA84-4E2F-A403-B2DD3F5C04D1}" type="presOf" srcId="{72AA725C-CAE5-47A1-A1AD-28A56FA631EA}" destId="{A45254C8-0558-405D-B5E7-6D09F9FCB133}" srcOrd="0" destOrd="0" presId="urn:microsoft.com/office/officeart/2005/8/layout/vList5"/>
    <dgm:cxn modelId="{0D20CA92-1888-4163-8C57-C2FAD34E9A66}" srcId="{AEC7A874-F23E-4AE6-A150-23E7A7DE7DF5}" destId="{5C86C8A4-8282-4E5D-A3CA-8F9F826C5FE3}" srcOrd="0" destOrd="0" parTransId="{AA04AAF2-A32A-46C5-A483-0545BAFA7D2A}" sibTransId="{27B77D49-3B4F-4711-87E3-5CFA0DAA19B1}"/>
    <dgm:cxn modelId="{F1BD238C-31C5-4F42-B136-D8A1DBA92ED5}" type="presOf" srcId="{F021FC56-132D-4E55-8C11-AC5A754DE46E}" destId="{3D8F5A04-D01A-44C3-8C0B-8EB4D79178B8}" srcOrd="0" destOrd="0" presId="urn:microsoft.com/office/officeart/2005/8/layout/vList5"/>
    <dgm:cxn modelId="{8DB446CA-097B-4A0E-91FD-98BA79C5DD27}" type="presParOf" srcId="{73814A2D-A98B-4083-9DED-69DB1471DA5F}" destId="{F8EE0ADC-48F2-4729-B32F-EF65F256E1D1}" srcOrd="0" destOrd="0" presId="urn:microsoft.com/office/officeart/2005/8/layout/vList5"/>
    <dgm:cxn modelId="{AE54188D-85ED-44EB-8B72-E47ABBCB943E}" type="presParOf" srcId="{F8EE0ADC-48F2-4729-B32F-EF65F256E1D1}" destId="{03C91AD3-CEDE-4853-982A-DBD0862CE02F}" srcOrd="0" destOrd="0" presId="urn:microsoft.com/office/officeart/2005/8/layout/vList5"/>
    <dgm:cxn modelId="{CC39609D-CE93-47C1-B45F-933367F763CD}" type="presParOf" srcId="{F8EE0ADC-48F2-4729-B32F-EF65F256E1D1}" destId="{904C5C86-B0C0-4C0A-9A80-A1CEFF320FEB}" srcOrd="1" destOrd="0" presId="urn:microsoft.com/office/officeart/2005/8/layout/vList5"/>
    <dgm:cxn modelId="{F0E82293-8CA9-459C-A5B5-BD1441801E4D}" type="presParOf" srcId="{73814A2D-A98B-4083-9DED-69DB1471DA5F}" destId="{78748F69-3E53-4D34-AF80-03D95EE40889}" srcOrd="1" destOrd="0" presId="urn:microsoft.com/office/officeart/2005/8/layout/vList5"/>
    <dgm:cxn modelId="{485A0FF0-DEF5-45E6-AAF3-8F1DEE7D9428}" type="presParOf" srcId="{73814A2D-A98B-4083-9DED-69DB1471DA5F}" destId="{79C5F0E6-3CE2-4C38-A400-3AAB56DD8D20}" srcOrd="2" destOrd="0" presId="urn:microsoft.com/office/officeart/2005/8/layout/vList5"/>
    <dgm:cxn modelId="{906D2C4F-C8AC-4ED8-8F18-DA1302391AAB}" type="presParOf" srcId="{79C5F0E6-3CE2-4C38-A400-3AAB56DD8D20}" destId="{A45254C8-0558-405D-B5E7-6D09F9FCB133}" srcOrd="0" destOrd="0" presId="urn:microsoft.com/office/officeart/2005/8/layout/vList5"/>
    <dgm:cxn modelId="{D6B6DFB3-BBD7-4FD0-B757-3F6575E75560}" type="presParOf" srcId="{79C5F0E6-3CE2-4C38-A400-3AAB56DD8D20}" destId="{120347A0-8FA8-4848-8621-9C2F924053DA}" srcOrd="1" destOrd="0" presId="urn:microsoft.com/office/officeart/2005/8/layout/vList5"/>
    <dgm:cxn modelId="{9A591CE0-4325-4F63-8FB0-5278EE88740C}" type="presParOf" srcId="{73814A2D-A98B-4083-9DED-69DB1471DA5F}" destId="{098681CF-B091-4A87-9A41-50CE57E8404C}" srcOrd="3" destOrd="0" presId="urn:microsoft.com/office/officeart/2005/8/layout/vList5"/>
    <dgm:cxn modelId="{584F65D9-6D47-4084-A205-51ABCDC7E64B}" type="presParOf" srcId="{73814A2D-A98B-4083-9DED-69DB1471DA5F}" destId="{EB3303C5-AB87-4F3D-9705-0030C6F804E6}" srcOrd="4" destOrd="0" presId="urn:microsoft.com/office/officeart/2005/8/layout/vList5"/>
    <dgm:cxn modelId="{E2D77C2A-127E-4BFB-9C17-60660EFC6288}" type="presParOf" srcId="{EB3303C5-AB87-4F3D-9705-0030C6F804E6}" destId="{3D8F5A04-D01A-44C3-8C0B-8EB4D79178B8}" srcOrd="0" destOrd="0" presId="urn:microsoft.com/office/officeart/2005/8/layout/vList5"/>
    <dgm:cxn modelId="{4BDF4DF2-7399-4AFC-B362-5BB243E00744}" type="presParOf" srcId="{EB3303C5-AB87-4F3D-9705-0030C6F804E6}" destId="{DE8D6F16-3AC7-49C3-9FF8-4E6669430833}" srcOrd="1" destOrd="0" presId="urn:microsoft.com/office/officeart/2005/8/layout/vList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042DC99-E474-488B-A471-425B60A6FA38}" type="datetimeFigureOut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51161A2-4137-4C4A-893B-4E6A2A9C23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DDC62F-472A-4877-8648-ED50763557E6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2B135FC-6485-4E28-A3BA-ABA4883D73C3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88BB177-E19C-43CE-BA8B-74D1121354BE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6B5545B-5F93-43C0-A4B7-A8E49F31F152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BF6D7F8-2869-4981-B243-86EE75104BFA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4B2F38-18B3-4E04-9B60-3C2C2CAA73F4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6994749-55E6-4A51-B41A-61770333CBB1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14C1EAA-9D6B-4820-9152-87E1214C62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FC7F1-AAB2-48B9-9F87-BF71368E4AB5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06D72-713C-41E5-AD19-8A9D4B4FCB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02AB2DF-AE96-4792-9885-AE7AF585388A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0C0368-5EE9-45A8-AB7B-1FA7863A0A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57A4BE-9015-4DF6-B874-5817E0EE6005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489DC6-5BF9-45C1-A12F-1823A96E58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B7A898-A614-42E7-BB9F-CCC988599072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7DAE5C-5D7E-47D9-9D7E-21752999C6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078BEE-50C8-4699-9299-9D03EC5183CD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EFDCF14-A85E-4AD7-BBEF-71D263A3B6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882D9-33EA-4BC4-ACA5-1AC47735E866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EE0F0-7776-4039-955A-518FFF358E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F8E1D4B-96B7-4595-911B-C5EE20A2C410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D6761F-F192-49B2-BEC3-8DF196A103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65B3C95-4169-46B6-9704-606CB41B5FD6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C0FE779-5350-4676-B055-4C845AA024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B6E15-F06A-4ED1-B633-39BBF24F40B3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66908-9D70-4608-A88C-6892B4CB6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3403A-5E90-4BC1-93C6-6CED114F1724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F343C-1BE5-48AD-B86B-4146C48077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046528E-C09C-42A3-B389-45B94030BE21}" type="datetime1">
              <a:rPr lang="ru-RU"/>
              <a:pPr>
                <a:defRPr/>
              </a:pPr>
              <a:t>22.02.2015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@legan_MV</a:t>
            </a: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91C5BAA-14A3-4378-B538-52BC459526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6" r:id="rId1"/>
    <p:sldLayoutId id="2147484072" r:id="rId2"/>
    <p:sldLayoutId id="2147484077" r:id="rId3"/>
    <p:sldLayoutId id="2147484078" r:id="rId4"/>
    <p:sldLayoutId id="2147484079" r:id="rId5"/>
    <p:sldLayoutId id="2147484080" r:id="rId6"/>
    <p:sldLayoutId id="2147484073" r:id="rId7"/>
    <p:sldLayoutId id="2147484081" r:id="rId8"/>
    <p:sldLayoutId id="2147484082" r:id="rId9"/>
    <p:sldLayoutId id="2147484074" r:id="rId10"/>
    <p:sldLayoutId id="2147484075" r:id="rId11"/>
  </p:sldLayoutIdLst>
  <p:hf hdr="0"/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F%D0%B5%D0%B4%D0%B0%D0%B3%D0%BE%D0%B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hetutor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3800" y="1916832"/>
            <a:ext cx="7772400" cy="244824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Работа тьютора в 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электронной обучающей </a:t>
            </a: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среде </a:t>
            </a:r>
            <a:r>
              <a:rPr lang="ru-RU" sz="31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31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SPACE</a:t>
            </a: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Функции, 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Способы коммуникации</a:t>
            </a:r>
          </a:p>
        </p:txBody>
      </p:sp>
      <p:pic>
        <p:nvPicPr>
          <p:cNvPr id="9219" name="Picture 5" descr="Картинка 1 из 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18859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одзаголовок 2"/>
          <p:cNvSpPr txBox="1">
            <a:spLocks/>
          </p:cNvSpPr>
          <p:nvPr/>
        </p:nvSpPr>
        <p:spPr bwMode="auto">
          <a:xfrm>
            <a:off x="2411413" y="4652963"/>
            <a:ext cx="6400800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b">
            <a:norm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 sz="24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None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Леган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М.В.</a:t>
            </a:r>
          </a:p>
          <a:p>
            <a:pPr algn="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Зав.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Учебно-метод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отделом ИДО НГТУ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600" b="1" smtClean="0">
                <a:latin typeface="Times New Roman" pitchFamily="18" charset="0"/>
                <a:cs typeface="Times New Roman" pitchFamily="18" charset="0"/>
              </a:rPr>
              <a:t>Тьютор — (</a:t>
            </a:r>
            <a:r>
              <a:rPr lang="ru-RU" sz="2600" b="1" i="1" smtClean="0">
                <a:latin typeface="Times New Roman" pitchFamily="18" charset="0"/>
                <a:cs typeface="Times New Roman" pitchFamily="18" charset="0"/>
              </a:rPr>
              <a:t>tutor</a:t>
            </a:r>
            <a:r>
              <a:rPr lang="ru-RU" sz="2600" b="1" smtClean="0">
                <a:latin typeface="Times New Roman" pitchFamily="18" charset="0"/>
                <a:cs typeface="Times New Roman" pitchFamily="18" charset="0"/>
              </a:rPr>
              <a:t>) исторически сложившаяся собая </a:t>
            </a:r>
            <a:r>
              <a:rPr lang="ru-RU" sz="2600" b="1" smtClean="0">
                <a:latin typeface="Times New Roman" pitchFamily="18" charset="0"/>
                <a:cs typeface="Times New Roman" pitchFamily="18" charset="0"/>
                <a:hlinkClick r:id="rId2" tooltip="Педагог"/>
              </a:rPr>
              <a:t>педагогическая</a:t>
            </a:r>
            <a:r>
              <a:rPr lang="ru-RU" sz="2600" b="1" smtClean="0">
                <a:latin typeface="Times New Roman" pitchFamily="18" charset="0"/>
                <a:cs typeface="Times New Roman" pitchFamily="18" charset="0"/>
              </a:rPr>
              <a:t> позиция, которая:</a:t>
            </a:r>
          </a:p>
          <a:p>
            <a:pPr algn="just"/>
            <a:r>
              <a:rPr lang="ru-RU" sz="2600" b="1" smtClean="0">
                <a:latin typeface="Times New Roman" pitchFamily="18" charset="0"/>
                <a:cs typeface="Times New Roman" pitchFamily="18" charset="0"/>
              </a:rPr>
              <a:t> обеспечивает разработку индивидуальных образовательных программ учащихся и студентов;</a:t>
            </a:r>
          </a:p>
          <a:p>
            <a:pPr algn="just"/>
            <a:r>
              <a:rPr lang="ru-RU" sz="2600" b="1" smtClean="0">
                <a:latin typeface="Times New Roman" pitchFamily="18" charset="0"/>
                <a:cs typeface="Times New Roman" pitchFamily="18" charset="0"/>
              </a:rPr>
              <a:t>сопровождает процесс индивидуального образования в школе, вузе, в системах дополнительного и непрерывного образования.</a:t>
            </a:r>
          </a:p>
        </p:txBody>
      </p:sp>
      <p:sp>
        <p:nvSpPr>
          <p:cNvPr id="10243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2EA9FA9-DE9D-43EE-A757-0570F776B953}" type="slidenum">
              <a:rPr lang="ru-RU"/>
              <a:pPr/>
              <a:t>2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Тьютор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– кто это ?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5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09054D54-FF23-49A0-A7C4-CB1535B8C705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0246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Объект 2"/>
          <p:cNvSpPr>
            <a:spLocks noGrp="1"/>
          </p:cNvSpPr>
          <p:nvPr>
            <p:ph idx="1"/>
          </p:nvPr>
        </p:nvSpPr>
        <p:spPr>
          <a:xfrm>
            <a:off x="684213" y="1125538"/>
            <a:ext cx="7920037" cy="4873625"/>
          </a:xfrm>
        </p:spPr>
        <p:txBody>
          <a:bodyPr>
            <a:normAutofit/>
          </a:bodyPr>
          <a:lstStyle/>
          <a:p>
            <a:pPr marL="365760" indent="-256032" fontAlgn="auto">
              <a:spcAft>
                <a:spcPts val="2400"/>
              </a:spcAft>
              <a:buFont typeface="Wingdings 2"/>
              <a:buChar char="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Тьютор — (англ.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tutor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 преподаватель-консультант, который обеспечивает разработку Индивидуальных образовательных программ учащихся и студентов и сопровождает процесс индивидуального образования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школе, вузе…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Bef>
                <a:spcPts val="0"/>
              </a:spcBef>
              <a:spcAft>
                <a:spcPts val="0"/>
              </a:spcAft>
              <a:buFont typeface="Wingdings 2"/>
              <a:buChar char="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Тьютор— от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защитник, опекун в англосаксонских странах: куратор, воспитатель в учебном заведении; индивидуальный научный </a:t>
            </a:r>
          </a:p>
          <a:p>
            <a:pPr marL="0" indent="268288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руководитель студента.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A5BCEF54-0F80-47D9-9CEE-5067EB9E3C0A}" type="slidenum">
              <a:rPr lang="ru-RU"/>
              <a:pPr/>
              <a:t>3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341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Тьютор – кто это ?</a:t>
            </a:r>
          </a:p>
        </p:txBody>
      </p:sp>
      <p:pic>
        <p:nvPicPr>
          <p:cNvPr id="11269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4652963"/>
            <a:ext cx="18383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Дата 5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7C71A7AD-B498-4AC8-899A-FD7BC609D2A2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1271" name="Нижний колонтитул 6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50"/>
            <a:ext cx="8777287" cy="5214938"/>
          </a:xfrm>
        </p:spPr>
        <p:txBody>
          <a:bodyPr/>
          <a:lstStyle/>
          <a:p>
            <a:pPr algn="just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Родился в 14 веке в классических английских университетах </a:t>
            </a:r>
            <a:r>
              <a:rPr lang="ru-RU" sz="2800" b="1" i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Оксфорде, Кембридже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как форма университетского наставничества</a:t>
            </a:r>
          </a:p>
          <a:p>
            <a:pPr algn="just"/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 самообразования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основной процесс получения университетских знаний. Студенты САМИ решали, какие предметы и каких профессоров будут слушать. </a:t>
            </a:r>
          </a:p>
          <a:p>
            <a:pPr algn="just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В выборе индивидуальной траектории оказывал помощь </a:t>
            </a:r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ТЬЮТОР,</a:t>
            </a:r>
            <a:r>
              <a:rPr lang="ru-RU" sz="28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осуществляя </a:t>
            </a:r>
            <a:r>
              <a:rPr lang="ru-RU" sz="2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функцию посредника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между «свободным» профессором и «свободным» учащимся. </a:t>
            </a:r>
          </a:p>
          <a:p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8612A776-6B88-4A19-A816-A5CC42997813}" type="slidenum">
              <a:rPr lang="ru-RU"/>
              <a:pPr/>
              <a:t>4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777318" cy="1009672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Феномен </a:t>
            </a:r>
            <a:r>
              <a:rPr lang="ru-RU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Тьюторства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 история)</a:t>
            </a:r>
            <a:endParaRPr lang="ru-RU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3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178C166E-6DA0-44D0-8EBB-0D45B7D81759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2294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28625"/>
            <a:ext cx="8686800" cy="6000750"/>
          </a:xfrm>
        </p:spPr>
        <p:txBody>
          <a:bodyPr>
            <a:normAutofit/>
          </a:bodyPr>
          <a:lstStyle/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17в. сфера деятельности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ТЬЮТОРА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расширяется, все большее значение приобретают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ОБРАЗОВАТЕЛЬНЫЕ ФУНКЦИИ. 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ТЬЮТОР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становится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советником 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помошником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студента в составлении планов работы, выборе индивидуальной траектории, подготовке к экзаменам и других затруднениях.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 1700-1850 год в английских университетах не было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публичных курсов и кафедр,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 экзаменам студента готовил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ТЬЮТОР.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Лекции вновь появились в конце 19-20в., за студентом осталось право выбора профессоров и курсов</a:t>
            </a:r>
          </a:p>
          <a:p>
            <a:pPr marL="365760" indent="-256032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8F0C72D8-06AD-4268-80A7-2EBFCE2A0708}" type="slidenum">
              <a:rPr lang="ru-RU"/>
              <a:pPr/>
              <a:t>5</a:t>
            </a:fld>
            <a:endParaRPr lang="ru-RU"/>
          </a:p>
        </p:txBody>
      </p:sp>
      <p:sp>
        <p:nvSpPr>
          <p:cNvPr id="13316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9B495AAB-7F28-45C0-A458-AF543DA8E7C5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3317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1B855356-4004-45BF-8B27-5B034EA59C9C}" type="slidenum">
              <a:rPr lang="ru-RU"/>
              <a:pPr/>
              <a:t>6</a:t>
            </a:fld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14379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участники электронного обучения</a:t>
            </a:r>
          </a:p>
        </p:txBody>
      </p:sp>
      <p:grpSp>
        <p:nvGrpSpPr>
          <p:cNvPr id="2" name="Группа 35"/>
          <p:cNvGrpSpPr>
            <a:grpSpLocks/>
          </p:cNvGrpSpPr>
          <p:nvPr/>
        </p:nvGrpSpPr>
        <p:grpSpPr bwMode="auto">
          <a:xfrm>
            <a:off x="295275" y="1214438"/>
            <a:ext cx="2692400" cy="3643312"/>
            <a:chOff x="165722" y="1214422"/>
            <a:chExt cx="2906080" cy="4071966"/>
          </a:xfrm>
        </p:grpSpPr>
        <p:sp>
          <p:nvSpPr>
            <p:cNvPr id="18" name="Полилиния 17"/>
            <p:cNvSpPr/>
            <p:nvPr/>
          </p:nvSpPr>
          <p:spPr>
            <a:xfrm>
              <a:off x="165722" y="1214422"/>
              <a:ext cx="2906080" cy="4071966"/>
            </a:xfrm>
            <a:custGeom>
              <a:avLst/>
              <a:gdLst>
                <a:gd name="connsiteX0" fmla="*/ 124835 w 3500424"/>
                <a:gd name="connsiteY0" fmla="*/ 564023 h 4477996"/>
                <a:gd name="connsiteX1" fmla="*/ 159018 w 3500424"/>
                <a:gd name="connsiteY1" fmla="*/ 504202 h 4477996"/>
                <a:gd name="connsiteX2" fmla="*/ 167564 w 3500424"/>
                <a:gd name="connsiteY2" fmla="*/ 478565 h 4477996"/>
                <a:gd name="connsiteX3" fmla="*/ 210293 w 3500424"/>
                <a:gd name="connsiteY3" fmla="*/ 435836 h 4477996"/>
                <a:gd name="connsiteX4" fmla="*/ 227385 w 3500424"/>
                <a:gd name="connsiteY4" fmla="*/ 410198 h 4477996"/>
                <a:gd name="connsiteX5" fmla="*/ 304297 w 3500424"/>
                <a:gd name="connsiteY5" fmla="*/ 350378 h 4477996"/>
                <a:gd name="connsiteX6" fmla="*/ 347026 w 3500424"/>
                <a:gd name="connsiteY6" fmla="*/ 316195 h 4477996"/>
                <a:gd name="connsiteX7" fmla="*/ 381209 w 3500424"/>
                <a:gd name="connsiteY7" fmla="*/ 282011 h 4477996"/>
                <a:gd name="connsiteX8" fmla="*/ 466667 w 3500424"/>
                <a:gd name="connsiteY8" fmla="*/ 230737 h 4477996"/>
                <a:gd name="connsiteX9" fmla="*/ 509396 w 3500424"/>
                <a:gd name="connsiteY9" fmla="*/ 196553 h 4477996"/>
                <a:gd name="connsiteX10" fmla="*/ 535033 w 3500424"/>
                <a:gd name="connsiteY10" fmla="*/ 179462 h 4477996"/>
                <a:gd name="connsiteX11" fmla="*/ 560671 w 3500424"/>
                <a:gd name="connsiteY11" fmla="*/ 153825 h 4477996"/>
                <a:gd name="connsiteX12" fmla="*/ 611945 w 3500424"/>
                <a:gd name="connsiteY12" fmla="*/ 128187 h 4477996"/>
                <a:gd name="connsiteX13" fmla="*/ 697403 w 3500424"/>
                <a:gd name="connsiteY13" fmla="*/ 136733 h 4477996"/>
                <a:gd name="connsiteX14" fmla="*/ 731586 w 3500424"/>
                <a:gd name="connsiteY14" fmla="*/ 153825 h 4477996"/>
                <a:gd name="connsiteX15" fmla="*/ 757224 w 3500424"/>
                <a:gd name="connsiteY15" fmla="*/ 162370 h 4477996"/>
                <a:gd name="connsiteX16" fmla="*/ 782861 w 3500424"/>
                <a:gd name="connsiteY16" fmla="*/ 188008 h 4477996"/>
                <a:gd name="connsiteX17" fmla="*/ 825590 w 3500424"/>
                <a:gd name="connsiteY17" fmla="*/ 196553 h 4477996"/>
                <a:gd name="connsiteX18" fmla="*/ 859773 w 3500424"/>
                <a:gd name="connsiteY18" fmla="*/ 205099 h 4477996"/>
                <a:gd name="connsiteX19" fmla="*/ 928140 w 3500424"/>
                <a:gd name="connsiteY19" fmla="*/ 196553 h 4477996"/>
                <a:gd name="connsiteX20" fmla="*/ 970869 w 3500424"/>
                <a:gd name="connsiteY20" fmla="*/ 170916 h 4477996"/>
                <a:gd name="connsiteX21" fmla="*/ 996506 w 3500424"/>
                <a:gd name="connsiteY21" fmla="*/ 162370 h 4477996"/>
                <a:gd name="connsiteX22" fmla="*/ 1056327 w 3500424"/>
                <a:gd name="connsiteY22" fmla="*/ 136733 h 4477996"/>
                <a:gd name="connsiteX23" fmla="*/ 1099056 w 3500424"/>
                <a:gd name="connsiteY23" fmla="*/ 119641 h 4477996"/>
                <a:gd name="connsiteX24" fmla="*/ 1133239 w 3500424"/>
                <a:gd name="connsiteY24" fmla="*/ 102550 h 4477996"/>
                <a:gd name="connsiteX25" fmla="*/ 1167422 w 3500424"/>
                <a:gd name="connsiteY25" fmla="*/ 94004 h 4477996"/>
                <a:gd name="connsiteX26" fmla="*/ 1218697 w 3500424"/>
                <a:gd name="connsiteY26" fmla="*/ 76912 h 4477996"/>
                <a:gd name="connsiteX27" fmla="*/ 1269971 w 3500424"/>
                <a:gd name="connsiteY27" fmla="*/ 68367 h 4477996"/>
                <a:gd name="connsiteX28" fmla="*/ 1363975 w 3500424"/>
                <a:gd name="connsiteY28" fmla="*/ 51275 h 4477996"/>
                <a:gd name="connsiteX29" fmla="*/ 1466525 w 3500424"/>
                <a:gd name="connsiteY29" fmla="*/ 42729 h 4477996"/>
                <a:gd name="connsiteX30" fmla="*/ 1500708 w 3500424"/>
                <a:gd name="connsiteY30" fmla="*/ 34183 h 4477996"/>
                <a:gd name="connsiteX31" fmla="*/ 1586166 w 3500424"/>
                <a:gd name="connsiteY31" fmla="*/ 59821 h 4477996"/>
                <a:gd name="connsiteX32" fmla="*/ 1893814 w 3500424"/>
                <a:gd name="connsiteY32" fmla="*/ 42729 h 4477996"/>
                <a:gd name="connsiteX33" fmla="*/ 2056185 w 3500424"/>
                <a:gd name="connsiteY33" fmla="*/ 8546 h 4477996"/>
                <a:gd name="connsiteX34" fmla="*/ 2133097 w 3500424"/>
                <a:gd name="connsiteY34" fmla="*/ 0 h 4477996"/>
                <a:gd name="connsiteX35" fmla="*/ 2227100 w 3500424"/>
                <a:gd name="connsiteY35" fmla="*/ 8546 h 4477996"/>
                <a:gd name="connsiteX36" fmla="*/ 2312558 w 3500424"/>
                <a:gd name="connsiteY36" fmla="*/ 25638 h 4477996"/>
                <a:gd name="connsiteX37" fmla="*/ 2799669 w 3500424"/>
                <a:gd name="connsiteY37" fmla="*/ 34183 h 4477996"/>
                <a:gd name="connsiteX38" fmla="*/ 2825306 w 3500424"/>
                <a:gd name="connsiteY38" fmla="*/ 42729 h 4477996"/>
                <a:gd name="connsiteX39" fmla="*/ 2876581 w 3500424"/>
                <a:gd name="connsiteY39" fmla="*/ 85458 h 4477996"/>
                <a:gd name="connsiteX40" fmla="*/ 3064588 w 3500424"/>
                <a:gd name="connsiteY40" fmla="*/ 111096 h 4477996"/>
                <a:gd name="connsiteX41" fmla="*/ 3098771 w 3500424"/>
                <a:gd name="connsiteY41" fmla="*/ 119641 h 4477996"/>
                <a:gd name="connsiteX42" fmla="*/ 3141500 w 3500424"/>
                <a:gd name="connsiteY42" fmla="*/ 128187 h 4477996"/>
                <a:gd name="connsiteX43" fmla="*/ 3184229 w 3500424"/>
                <a:gd name="connsiteY43" fmla="*/ 145279 h 4477996"/>
                <a:gd name="connsiteX44" fmla="*/ 3107317 w 3500424"/>
                <a:gd name="connsiteY44" fmla="*/ 247828 h 4477996"/>
                <a:gd name="connsiteX45" fmla="*/ 3107317 w 3500424"/>
                <a:gd name="connsiteY45" fmla="*/ 350378 h 4477996"/>
                <a:gd name="connsiteX46" fmla="*/ 3124409 w 3500424"/>
                <a:gd name="connsiteY46" fmla="*/ 376015 h 4477996"/>
                <a:gd name="connsiteX47" fmla="*/ 3167138 w 3500424"/>
                <a:gd name="connsiteY47" fmla="*/ 401653 h 4477996"/>
                <a:gd name="connsiteX48" fmla="*/ 3235504 w 3500424"/>
                <a:gd name="connsiteY48" fmla="*/ 418744 h 4477996"/>
                <a:gd name="connsiteX49" fmla="*/ 3329508 w 3500424"/>
                <a:gd name="connsiteY49" fmla="*/ 546931 h 4477996"/>
                <a:gd name="connsiteX50" fmla="*/ 3363691 w 3500424"/>
                <a:gd name="connsiteY50" fmla="*/ 581114 h 4477996"/>
                <a:gd name="connsiteX51" fmla="*/ 3440603 w 3500424"/>
                <a:gd name="connsiteY51" fmla="*/ 632389 h 4477996"/>
                <a:gd name="connsiteX52" fmla="*/ 3483332 w 3500424"/>
                <a:gd name="connsiteY52" fmla="*/ 675118 h 4477996"/>
                <a:gd name="connsiteX53" fmla="*/ 3491878 w 3500424"/>
                <a:gd name="connsiteY53" fmla="*/ 717847 h 4477996"/>
                <a:gd name="connsiteX54" fmla="*/ 3500424 w 3500424"/>
                <a:gd name="connsiteY54" fmla="*/ 743484 h 4477996"/>
                <a:gd name="connsiteX55" fmla="*/ 3491878 w 3500424"/>
                <a:gd name="connsiteY55" fmla="*/ 803305 h 4477996"/>
                <a:gd name="connsiteX56" fmla="*/ 3466241 w 3500424"/>
                <a:gd name="connsiteY56" fmla="*/ 846034 h 4477996"/>
                <a:gd name="connsiteX57" fmla="*/ 3440603 w 3500424"/>
                <a:gd name="connsiteY57" fmla="*/ 922946 h 4477996"/>
                <a:gd name="connsiteX58" fmla="*/ 3440603 w 3500424"/>
                <a:gd name="connsiteY58" fmla="*/ 1281869 h 4477996"/>
                <a:gd name="connsiteX59" fmla="*/ 3432057 w 3500424"/>
                <a:gd name="connsiteY59" fmla="*/ 1316053 h 4477996"/>
                <a:gd name="connsiteX60" fmla="*/ 3423512 w 3500424"/>
                <a:gd name="connsiteY60" fmla="*/ 1375873 h 4477996"/>
                <a:gd name="connsiteX61" fmla="*/ 3406420 w 3500424"/>
                <a:gd name="connsiteY61" fmla="*/ 1427148 h 4477996"/>
                <a:gd name="connsiteX62" fmla="*/ 3397874 w 3500424"/>
                <a:gd name="connsiteY62" fmla="*/ 1521152 h 4477996"/>
                <a:gd name="connsiteX63" fmla="*/ 3372237 w 3500424"/>
                <a:gd name="connsiteY63" fmla="*/ 1546789 h 4477996"/>
                <a:gd name="connsiteX64" fmla="*/ 3338054 w 3500424"/>
                <a:gd name="connsiteY64" fmla="*/ 1598064 h 4477996"/>
                <a:gd name="connsiteX65" fmla="*/ 3278233 w 3500424"/>
                <a:gd name="connsiteY65" fmla="*/ 1674976 h 4477996"/>
                <a:gd name="connsiteX66" fmla="*/ 3261142 w 3500424"/>
                <a:gd name="connsiteY66" fmla="*/ 1709159 h 4477996"/>
                <a:gd name="connsiteX67" fmla="*/ 3235504 w 3500424"/>
                <a:gd name="connsiteY67" fmla="*/ 1786071 h 4477996"/>
                <a:gd name="connsiteX68" fmla="*/ 3235504 w 3500424"/>
                <a:gd name="connsiteY68" fmla="*/ 1999716 h 4477996"/>
                <a:gd name="connsiteX69" fmla="*/ 3201321 w 3500424"/>
                <a:gd name="connsiteY69" fmla="*/ 2050991 h 4477996"/>
                <a:gd name="connsiteX70" fmla="*/ 3158592 w 3500424"/>
                <a:gd name="connsiteY70" fmla="*/ 2153540 h 4477996"/>
                <a:gd name="connsiteX71" fmla="*/ 3150046 w 3500424"/>
                <a:gd name="connsiteY71" fmla="*/ 2221907 h 4477996"/>
                <a:gd name="connsiteX72" fmla="*/ 3141500 w 3500424"/>
                <a:gd name="connsiteY72" fmla="*/ 2264636 h 4477996"/>
                <a:gd name="connsiteX73" fmla="*/ 3150046 w 3500424"/>
                <a:gd name="connsiteY73" fmla="*/ 2452643 h 4477996"/>
                <a:gd name="connsiteX74" fmla="*/ 3141500 w 3500424"/>
                <a:gd name="connsiteY74" fmla="*/ 2589376 h 4477996"/>
                <a:gd name="connsiteX75" fmla="*/ 3124409 w 3500424"/>
                <a:gd name="connsiteY75" fmla="*/ 2640651 h 4477996"/>
                <a:gd name="connsiteX76" fmla="*/ 3107317 w 3500424"/>
                <a:gd name="connsiteY76" fmla="*/ 2743200 h 4477996"/>
                <a:gd name="connsiteX77" fmla="*/ 3098771 w 3500424"/>
                <a:gd name="connsiteY77" fmla="*/ 2785929 h 4477996"/>
                <a:gd name="connsiteX78" fmla="*/ 3090226 w 3500424"/>
                <a:gd name="connsiteY78" fmla="*/ 3119215 h 4477996"/>
                <a:gd name="connsiteX79" fmla="*/ 3073134 w 3500424"/>
                <a:gd name="connsiteY79" fmla="*/ 3144853 h 4477996"/>
                <a:gd name="connsiteX80" fmla="*/ 3013314 w 3500424"/>
                <a:gd name="connsiteY80" fmla="*/ 3264494 h 4477996"/>
                <a:gd name="connsiteX81" fmla="*/ 2979130 w 3500424"/>
                <a:gd name="connsiteY81" fmla="*/ 3341406 h 4477996"/>
                <a:gd name="connsiteX82" fmla="*/ 2970585 w 3500424"/>
                <a:gd name="connsiteY82" fmla="*/ 3367043 h 4477996"/>
                <a:gd name="connsiteX83" fmla="*/ 2936401 w 3500424"/>
                <a:gd name="connsiteY83" fmla="*/ 3435410 h 4477996"/>
                <a:gd name="connsiteX84" fmla="*/ 2893672 w 3500424"/>
                <a:gd name="connsiteY84" fmla="*/ 3537959 h 4477996"/>
                <a:gd name="connsiteX85" fmla="*/ 2868035 w 3500424"/>
                <a:gd name="connsiteY85" fmla="*/ 3580688 h 4477996"/>
                <a:gd name="connsiteX86" fmla="*/ 2842398 w 3500424"/>
                <a:gd name="connsiteY86" fmla="*/ 3597780 h 4477996"/>
                <a:gd name="connsiteX87" fmla="*/ 2833852 w 3500424"/>
                <a:gd name="connsiteY87" fmla="*/ 3631963 h 4477996"/>
                <a:gd name="connsiteX88" fmla="*/ 2825306 w 3500424"/>
                <a:gd name="connsiteY88" fmla="*/ 3708875 h 4477996"/>
                <a:gd name="connsiteX89" fmla="*/ 2765485 w 3500424"/>
                <a:gd name="connsiteY89" fmla="*/ 3777241 h 4477996"/>
                <a:gd name="connsiteX90" fmla="*/ 2705665 w 3500424"/>
                <a:gd name="connsiteY90" fmla="*/ 3837062 h 4477996"/>
                <a:gd name="connsiteX91" fmla="*/ 2680028 w 3500424"/>
                <a:gd name="connsiteY91" fmla="*/ 3862699 h 4477996"/>
                <a:gd name="connsiteX92" fmla="*/ 2637299 w 3500424"/>
                <a:gd name="connsiteY92" fmla="*/ 3888337 h 4477996"/>
                <a:gd name="connsiteX93" fmla="*/ 2611661 w 3500424"/>
                <a:gd name="connsiteY93" fmla="*/ 3913974 h 4477996"/>
                <a:gd name="connsiteX94" fmla="*/ 2586024 w 3500424"/>
                <a:gd name="connsiteY94" fmla="*/ 3931066 h 4477996"/>
                <a:gd name="connsiteX95" fmla="*/ 2517657 w 3500424"/>
                <a:gd name="connsiteY95" fmla="*/ 3982340 h 4477996"/>
                <a:gd name="connsiteX96" fmla="*/ 2474928 w 3500424"/>
                <a:gd name="connsiteY96" fmla="*/ 4033615 h 4477996"/>
                <a:gd name="connsiteX97" fmla="*/ 2432199 w 3500424"/>
                <a:gd name="connsiteY97" fmla="*/ 4042161 h 4477996"/>
                <a:gd name="connsiteX98" fmla="*/ 2338196 w 3500424"/>
                <a:gd name="connsiteY98" fmla="*/ 4076344 h 4477996"/>
                <a:gd name="connsiteX99" fmla="*/ 2304013 w 3500424"/>
                <a:gd name="connsiteY99" fmla="*/ 4093436 h 4477996"/>
                <a:gd name="connsiteX100" fmla="*/ 2235646 w 3500424"/>
                <a:gd name="connsiteY100" fmla="*/ 4119073 h 4477996"/>
                <a:gd name="connsiteX101" fmla="*/ 2192917 w 3500424"/>
                <a:gd name="connsiteY101" fmla="*/ 4136165 h 4477996"/>
                <a:gd name="connsiteX102" fmla="*/ 2133097 w 3500424"/>
                <a:gd name="connsiteY102" fmla="*/ 4144711 h 4477996"/>
                <a:gd name="connsiteX103" fmla="*/ 2098914 w 3500424"/>
                <a:gd name="connsiteY103" fmla="*/ 4153256 h 4477996"/>
                <a:gd name="connsiteX104" fmla="*/ 2047639 w 3500424"/>
                <a:gd name="connsiteY104" fmla="*/ 4213077 h 4477996"/>
                <a:gd name="connsiteX105" fmla="*/ 2030547 w 3500424"/>
                <a:gd name="connsiteY105" fmla="*/ 4238714 h 4477996"/>
                <a:gd name="connsiteX106" fmla="*/ 1970727 w 3500424"/>
                <a:gd name="connsiteY106" fmla="*/ 4298535 h 4477996"/>
                <a:gd name="connsiteX107" fmla="*/ 1919452 w 3500424"/>
                <a:gd name="connsiteY107" fmla="*/ 4358355 h 4477996"/>
                <a:gd name="connsiteX108" fmla="*/ 1885269 w 3500424"/>
                <a:gd name="connsiteY108" fmla="*/ 4409630 h 4477996"/>
                <a:gd name="connsiteX109" fmla="*/ 1868177 w 3500424"/>
                <a:gd name="connsiteY109" fmla="*/ 4435268 h 4477996"/>
                <a:gd name="connsiteX110" fmla="*/ 1842540 w 3500424"/>
                <a:gd name="connsiteY110" fmla="*/ 4469451 h 4477996"/>
                <a:gd name="connsiteX111" fmla="*/ 1816902 w 3500424"/>
                <a:gd name="connsiteY111" fmla="*/ 4477996 h 4477996"/>
                <a:gd name="connsiteX112" fmla="*/ 1748536 w 3500424"/>
                <a:gd name="connsiteY112" fmla="*/ 4460905 h 4477996"/>
                <a:gd name="connsiteX113" fmla="*/ 1697261 w 3500424"/>
                <a:gd name="connsiteY113" fmla="*/ 4435268 h 4477996"/>
                <a:gd name="connsiteX114" fmla="*/ 1569074 w 3500424"/>
                <a:gd name="connsiteY114" fmla="*/ 4418176 h 4477996"/>
                <a:gd name="connsiteX115" fmla="*/ 1500708 w 3500424"/>
                <a:gd name="connsiteY115" fmla="*/ 4409630 h 4477996"/>
                <a:gd name="connsiteX116" fmla="*/ 1475071 w 3500424"/>
                <a:gd name="connsiteY116" fmla="*/ 4392539 h 4477996"/>
                <a:gd name="connsiteX117" fmla="*/ 1415250 w 3500424"/>
                <a:gd name="connsiteY117" fmla="*/ 4375447 h 4477996"/>
                <a:gd name="connsiteX118" fmla="*/ 1398158 w 3500424"/>
                <a:gd name="connsiteY118" fmla="*/ 4349810 h 4477996"/>
                <a:gd name="connsiteX119" fmla="*/ 1269971 w 3500424"/>
                <a:gd name="connsiteY119" fmla="*/ 4307081 h 4477996"/>
                <a:gd name="connsiteX120" fmla="*/ 1235788 w 3500424"/>
                <a:gd name="connsiteY120" fmla="*/ 4298535 h 4477996"/>
                <a:gd name="connsiteX121" fmla="*/ 979414 w 3500424"/>
                <a:gd name="connsiteY121" fmla="*/ 4298535 h 4477996"/>
                <a:gd name="connsiteX122" fmla="*/ 945231 w 3500424"/>
                <a:gd name="connsiteY122" fmla="*/ 4289989 h 4477996"/>
                <a:gd name="connsiteX123" fmla="*/ 893957 w 3500424"/>
                <a:gd name="connsiteY123" fmla="*/ 4247260 h 4477996"/>
                <a:gd name="connsiteX124" fmla="*/ 876865 w 3500424"/>
                <a:gd name="connsiteY124" fmla="*/ 4221623 h 4477996"/>
                <a:gd name="connsiteX125" fmla="*/ 851228 w 3500424"/>
                <a:gd name="connsiteY125" fmla="*/ 4195985 h 4477996"/>
                <a:gd name="connsiteX126" fmla="*/ 765770 w 3500424"/>
                <a:gd name="connsiteY126" fmla="*/ 4076344 h 4477996"/>
                <a:gd name="connsiteX127" fmla="*/ 731586 w 3500424"/>
                <a:gd name="connsiteY127" fmla="*/ 4025069 h 4477996"/>
                <a:gd name="connsiteX128" fmla="*/ 680312 w 3500424"/>
                <a:gd name="connsiteY128" fmla="*/ 3939611 h 4477996"/>
                <a:gd name="connsiteX129" fmla="*/ 629037 w 3500424"/>
                <a:gd name="connsiteY129" fmla="*/ 3879791 h 4477996"/>
                <a:gd name="connsiteX130" fmla="*/ 611945 w 3500424"/>
                <a:gd name="connsiteY130" fmla="*/ 3854153 h 4477996"/>
                <a:gd name="connsiteX131" fmla="*/ 560671 w 3500424"/>
                <a:gd name="connsiteY131" fmla="*/ 3768696 h 4477996"/>
                <a:gd name="connsiteX132" fmla="*/ 543579 w 3500424"/>
                <a:gd name="connsiteY132" fmla="*/ 3743058 h 4477996"/>
                <a:gd name="connsiteX133" fmla="*/ 526487 w 3500424"/>
                <a:gd name="connsiteY133" fmla="*/ 3683238 h 4477996"/>
                <a:gd name="connsiteX134" fmla="*/ 492304 w 3500424"/>
                <a:gd name="connsiteY134" fmla="*/ 3614871 h 4477996"/>
                <a:gd name="connsiteX135" fmla="*/ 475213 w 3500424"/>
                <a:gd name="connsiteY135" fmla="*/ 3572142 h 4477996"/>
                <a:gd name="connsiteX136" fmla="*/ 458121 w 3500424"/>
                <a:gd name="connsiteY136" fmla="*/ 3520868 h 4477996"/>
                <a:gd name="connsiteX137" fmla="*/ 441029 w 3500424"/>
                <a:gd name="connsiteY137" fmla="*/ 3478139 h 4477996"/>
                <a:gd name="connsiteX138" fmla="*/ 415392 w 3500424"/>
                <a:gd name="connsiteY138" fmla="*/ 3401226 h 4477996"/>
                <a:gd name="connsiteX139" fmla="*/ 406846 w 3500424"/>
                <a:gd name="connsiteY139" fmla="*/ 3375589 h 4477996"/>
                <a:gd name="connsiteX140" fmla="*/ 364117 w 3500424"/>
                <a:gd name="connsiteY140" fmla="*/ 3307223 h 4477996"/>
                <a:gd name="connsiteX141" fmla="*/ 355571 w 3500424"/>
                <a:gd name="connsiteY141" fmla="*/ 3264494 h 4477996"/>
                <a:gd name="connsiteX142" fmla="*/ 338480 w 3500424"/>
                <a:gd name="connsiteY142" fmla="*/ 3238856 h 4477996"/>
                <a:gd name="connsiteX143" fmla="*/ 295751 w 3500424"/>
                <a:gd name="connsiteY143" fmla="*/ 3170490 h 4477996"/>
                <a:gd name="connsiteX144" fmla="*/ 270114 w 3500424"/>
                <a:gd name="connsiteY144" fmla="*/ 3119215 h 4477996"/>
                <a:gd name="connsiteX145" fmla="*/ 261568 w 3500424"/>
                <a:gd name="connsiteY145" fmla="*/ 3085032 h 4477996"/>
                <a:gd name="connsiteX146" fmla="*/ 244476 w 3500424"/>
                <a:gd name="connsiteY146" fmla="*/ 3033757 h 4477996"/>
                <a:gd name="connsiteX147" fmla="*/ 227385 w 3500424"/>
                <a:gd name="connsiteY147" fmla="*/ 2948299 h 4477996"/>
                <a:gd name="connsiteX148" fmla="*/ 218839 w 3500424"/>
                <a:gd name="connsiteY148" fmla="*/ 2837204 h 4477996"/>
                <a:gd name="connsiteX149" fmla="*/ 210293 w 3500424"/>
                <a:gd name="connsiteY149" fmla="*/ 2811567 h 4477996"/>
                <a:gd name="connsiteX150" fmla="*/ 193201 w 3500424"/>
                <a:gd name="connsiteY150" fmla="*/ 2751746 h 4477996"/>
                <a:gd name="connsiteX151" fmla="*/ 184656 w 3500424"/>
                <a:gd name="connsiteY151" fmla="*/ 2666288 h 4477996"/>
                <a:gd name="connsiteX152" fmla="*/ 176110 w 3500424"/>
                <a:gd name="connsiteY152" fmla="*/ 2640651 h 4477996"/>
                <a:gd name="connsiteX153" fmla="*/ 167564 w 3500424"/>
                <a:gd name="connsiteY153" fmla="*/ 2589376 h 4477996"/>
                <a:gd name="connsiteX154" fmla="*/ 159018 w 3500424"/>
                <a:gd name="connsiteY154" fmla="*/ 2555193 h 4477996"/>
                <a:gd name="connsiteX155" fmla="*/ 141927 w 3500424"/>
                <a:gd name="connsiteY155" fmla="*/ 2469735 h 4477996"/>
                <a:gd name="connsiteX156" fmla="*/ 124835 w 3500424"/>
                <a:gd name="connsiteY156" fmla="*/ 1034041 h 4477996"/>
                <a:gd name="connsiteX157" fmla="*/ 116289 w 3500424"/>
                <a:gd name="connsiteY157" fmla="*/ 991312 h 4477996"/>
                <a:gd name="connsiteX158" fmla="*/ 107743 w 3500424"/>
                <a:gd name="connsiteY158" fmla="*/ 940038 h 4477996"/>
                <a:gd name="connsiteX159" fmla="*/ 99198 w 3500424"/>
                <a:gd name="connsiteY159" fmla="*/ 880217 h 4477996"/>
                <a:gd name="connsiteX160" fmla="*/ 82106 w 3500424"/>
                <a:gd name="connsiteY160" fmla="*/ 811851 h 4477996"/>
                <a:gd name="connsiteX161" fmla="*/ 65014 w 3500424"/>
                <a:gd name="connsiteY161" fmla="*/ 683664 h 4477996"/>
                <a:gd name="connsiteX162" fmla="*/ 47923 w 3500424"/>
                <a:gd name="connsiteY162" fmla="*/ 623843 h 4477996"/>
                <a:gd name="connsiteX163" fmla="*/ 39377 w 3500424"/>
                <a:gd name="connsiteY163" fmla="*/ 564023 h 4477996"/>
                <a:gd name="connsiteX164" fmla="*/ 22285 w 3500424"/>
                <a:gd name="connsiteY164" fmla="*/ 495656 h 4477996"/>
                <a:gd name="connsiteX165" fmla="*/ 47923 w 3500424"/>
                <a:gd name="connsiteY165" fmla="*/ 504202 h 4477996"/>
                <a:gd name="connsiteX166" fmla="*/ 99198 w 3500424"/>
                <a:gd name="connsiteY166" fmla="*/ 538385 h 4477996"/>
                <a:gd name="connsiteX167" fmla="*/ 124835 w 3500424"/>
                <a:gd name="connsiteY167" fmla="*/ 555477 h 4477996"/>
                <a:gd name="connsiteX168" fmla="*/ 124835 w 3500424"/>
                <a:gd name="connsiteY168" fmla="*/ 564023 h 4477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</a:cxnLst>
              <a:rect l="l" t="t" r="r" b="b"/>
              <a:pathLst>
                <a:path w="3500424" h="4477996">
                  <a:moveTo>
                    <a:pt x="124835" y="564023"/>
                  </a:moveTo>
                  <a:cubicBezTo>
                    <a:pt x="142909" y="491726"/>
                    <a:pt x="118288" y="565297"/>
                    <a:pt x="159018" y="504202"/>
                  </a:cubicBezTo>
                  <a:cubicBezTo>
                    <a:pt x="164015" y="496707"/>
                    <a:pt x="162159" y="485771"/>
                    <a:pt x="167564" y="478565"/>
                  </a:cubicBezTo>
                  <a:cubicBezTo>
                    <a:pt x="179650" y="462451"/>
                    <a:pt x="197029" y="450995"/>
                    <a:pt x="210293" y="435836"/>
                  </a:cubicBezTo>
                  <a:cubicBezTo>
                    <a:pt x="217057" y="428106"/>
                    <a:pt x="219785" y="417107"/>
                    <a:pt x="227385" y="410198"/>
                  </a:cubicBezTo>
                  <a:cubicBezTo>
                    <a:pt x="251417" y="388350"/>
                    <a:pt x="278758" y="370444"/>
                    <a:pt x="304297" y="350378"/>
                  </a:cubicBezTo>
                  <a:cubicBezTo>
                    <a:pt x="318639" y="339109"/>
                    <a:pt x="334129" y="329093"/>
                    <a:pt x="347026" y="316195"/>
                  </a:cubicBezTo>
                  <a:cubicBezTo>
                    <a:pt x="358420" y="304800"/>
                    <a:pt x="368096" y="291377"/>
                    <a:pt x="381209" y="282011"/>
                  </a:cubicBezTo>
                  <a:cubicBezTo>
                    <a:pt x="408241" y="262702"/>
                    <a:pt x="440727" y="251490"/>
                    <a:pt x="466667" y="230737"/>
                  </a:cubicBezTo>
                  <a:cubicBezTo>
                    <a:pt x="480910" y="219342"/>
                    <a:pt x="494804" y="207497"/>
                    <a:pt x="509396" y="196553"/>
                  </a:cubicBezTo>
                  <a:cubicBezTo>
                    <a:pt x="517612" y="190391"/>
                    <a:pt x="527143" y="186037"/>
                    <a:pt x="535033" y="179462"/>
                  </a:cubicBezTo>
                  <a:cubicBezTo>
                    <a:pt x="544318" y="171725"/>
                    <a:pt x="551387" y="161562"/>
                    <a:pt x="560671" y="153825"/>
                  </a:cubicBezTo>
                  <a:cubicBezTo>
                    <a:pt x="582761" y="135417"/>
                    <a:pt x="586249" y="136753"/>
                    <a:pt x="611945" y="128187"/>
                  </a:cubicBezTo>
                  <a:cubicBezTo>
                    <a:pt x="640431" y="131036"/>
                    <a:pt x="669410" y="130734"/>
                    <a:pt x="697403" y="136733"/>
                  </a:cubicBezTo>
                  <a:cubicBezTo>
                    <a:pt x="709860" y="139402"/>
                    <a:pt x="719877" y="148807"/>
                    <a:pt x="731586" y="153825"/>
                  </a:cubicBezTo>
                  <a:cubicBezTo>
                    <a:pt x="739866" y="157373"/>
                    <a:pt x="748678" y="159522"/>
                    <a:pt x="757224" y="162370"/>
                  </a:cubicBezTo>
                  <a:cubicBezTo>
                    <a:pt x="765770" y="170916"/>
                    <a:pt x="772051" y="182603"/>
                    <a:pt x="782861" y="188008"/>
                  </a:cubicBezTo>
                  <a:cubicBezTo>
                    <a:pt x="795853" y="194504"/>
                    <a:pt x="811411" y="193402"/>
                    <a:pt x="825590" y="196553"/>
                  </a:cubicBezTo>
                  <a:cubicBezTo>
                    <a:pt x="837055" y="199101"/>
                    <a:pt x="848379" y="202250"/>
                    <a:pt x="859773" y="205099"/>
                  </a:cubicBezTo>
                  <a:cubicBezTo>
                    <a:pt x="882562" y="202250"/>
                    <a:pt x="906189" y="203307"/>
                    <a:pt x="928140" y="196553"/>
                  </a:cubicBezTo>
                  <a:cubicBezTo>
                    <a:pt x="944015" y="191668"/>
                    <a:pt x="956013" y="178344"/>
                    <a:pt x="970869" y="170916"/>
                  </a:cubicBezTo>
                  <a:cubicBezTo>
                    <a:pt x="978926" y="166888"/>
                    <a:pt x="988226" y="165918"/>
                    <a:pt x="996506" y="162370"/>
                  </a:cubicBezTo>
                  <a:cubicBezTo>
                    <a:pt x="1136569" y="102343"/>
                    <a:pt x="949430" y="176820"/>
                    <a:pt x="1056327" y="136733"/>
                  </a:cubicBezTo>
                  <a:cubicBezTo>
                    <a:pt x="1070690" y="131347"/>
                    <a:pt x="1085038" y="125871"/>
                    <a:pt x="1099056" y="119641"/>
                  </a:cubicBezTo>
                  <a:cubicBezTo>
                    <a:pt x="1110697" y="114467"/>
                    <a:pt x="1121311" y="107023"/>
                    <a:pt x="1133239" y="102550"/>
                  </a:cubicBezTo>
                  <a:cubicBezTo>
                    <a:pt x="1144236" y="98426"/>
                    <a:pt x="1156172" y="97379"/>
                    <a:pt x="1167422" y="94004"/>
                  </a:cubicBezTo>
                  <a:cubicBezTo>
                    <a:pt x="1184678" y="88827"/>
                    <a:pt x="1201219" y="81282"/>
                    <a:pt x="1218697" y="76912"/>
                  </a:cubicBezTo>
                  <a:cubicBezTo>
                    <a:pt x="1235507" y="72710"/>
                    <a:pt x="1252923" y="71466"/>
                    <a:pt x="1269971" y="68367"/>
                  </a:cubicBezTo>
                  <a:cubicBezTo>
                    <a:pt x="1301843" y="62572"/>
                    <a:pt x="1331593" y="54873"/>
                    <a:pt x="1363975" y="51275"/>
                  </a:cubicBezTo>
                  <a:cubicBezTo>
                    <a:pt x="1398067" y="47487"/>
                    <a:pt x="1432342" y="45578"/>
                    <a:pt x="1466525" y="42729"/>
                  </a:cubicBezTo>
                  <a:cubicBezTo>
                    <a:pt x="1477919" y="39880"/>
                    <a:pt x="1488963" y="34183"/>
                    <a:pt x="1500708" y="34183"/>
                  </a:cubicBezTo>
                  <a:cubicBezTo>
                    <a:pt x="1543269" y="34183"/>
                    <a:pt x="1552130" y="42803"/>
                    <a:pt x="1586166" y="59821"/>
                  </a:cubicBezTo>
                  <a:cubicBezTo>
                    <a:pt x="1692141" y="55745"/>
                    <a:pt x="1790543" y="56499"/>
                    <a:pt x="1893814" y="42729"/>
                  </a:cubicBezTo>
                  <a:cubicBezTo>
                    <a:pt x="2003416" y="28115"/>
                    <a:pt x="1846865" y="31804"/>
                    <a:pt x="2056185" y="8546"/>
                  </a:cubicBezTo>
                  <a:lnTo>
                    <a:pt x="2133097" y="0"/>
                  </a:lnTo>
                  <a:cubicBezTo>
                    <a:pt x="2164431" y="2849"/>
                    <a:pt x="2195953" y="4096"/>
                    <a:pt x="2227100" y="8546"/>
                  </a:cubicBezTo>
                  <a:cubicBezTo>
                    <a:pt x="2255858" y="12654"/>
                    <a:pt x="2283512" y="25128"/>
                    <a:pt x="2312558" y="25638"/>
                  </a:cubicBezTo>
                  <a:lnTo>
                    <a:pt x="2799669" y="34183"/>
                  </a:lnTo>
                  <a:cubicBezTo>
                    <a:pt x="2808215" y="37032"/>
                    <a:pt x="2817811" y="37732"/>
                    <a:pt x="2825306" y="42729"/>
                  </a:cubicBezTo>
                  <a:cubicBezTo>
                    <a:pt x="2857336" y="64083"/>
                    <a:pt x="2841626" y="71476"/>
                    <a:pt x="2876581" y="85458"/>
                  </a:cubicBezTo>
                  <a:cubicBezTo>
                    <a:pt x="2942953" y="112007"/>
                    <a:pt x="2987207" y="105937"/>
                    <a:pt x="3064588" y="111096"/>
                  </a:cubicBezTo>
                  <a:cubicBezTo>
                    <a:pt x="3075982" y="113944"/>
                    <a:pt x="3087306" y="117093"/>
                    <a:pt x="3098771" y="119641"/>
                  </a:cubicBezTo>
                  <a:cubicBezTo>
                    <a:pt x="3112950" y="122792"/>
                    <a:pt x="3127588" y="124013"/>
                    <a:pt x="3141500" y="128187"/>
                  </a:cubicBezTo>
                  <a:cubicBezTo>
                    <a:pt x="3156193" y="132595"/>
                    <a:pt x="3169986" y="139582"/>
                    <a:pt x="3184229" y="145279"/>
                  </a:cubicBezTo>
                  <a:cubicBezTo>
                    <a:pt x="3118103" y="230298"/>
                    <a:pt x="3142426" y="195167"/>
                    <a:pt x="3107317" y="247828"/>
                  </a:cubicBezTo>
                  <a:cubicBezTo>
                    <a:pt x="3098184" y="293492"/>
                    <a:pt x="3092053" y="299498"/>
                    <a:pt x="3107317" y="350378"/>
                  </a:cubicBezTo>
                  <a:cubicBezTo>
                    <a:pt x="3110268" y="360216"/>
                    <a:pt x="3116611" y="369331"/>
                    <a:pt x="3124409" y="376015"/>
                  </a:cubicBezTo>
                  <a:cubicBezTo>
                    <a:pt x="3137020" y="386825"/>
                    <a:pt x="3151635" y="395690"/>
                    <a:pt x="3167138" y="401653"/>
                  </a:cubicBezTo>
                  <a:cubicBezTo>
                    <a:pt x="3189062" y="410085"/>
                    <a:pt x="3235504" y="418744"/>
                    <a:pt x="3235504" y="418744"/>
                  </a:cubicBezTo>
                  <a:cubicBezTo>
                    <a:pt x="3251951" y="500976"/>
                    <a:pt x="3233779" y="451202"/>
                    <a:pt x="3329508" y="546931"/>
                  </a:cubicBezTo>
                  <a:cubicBezTo>
                    <a:pt x="3340902" y="558325"/>
                    <a:pt x="3350283" y="572176"/>
                    <a:pt x="3363691" y="581114"/>
                  </a:cubicBezTo>
                  <a:cubicBezTo>
                    <a:pt x="3389328" y="598206"/>
                    <a:pt x="3418815" y="610601"/>
                    <a:pt x="3440603" y="632389"/>
                  </a:cubicBezTo>
                  <a:lnTo>
                    <a:pt x="3483332" y="675118"/>
                  </a:lnTo>
                  <a:cubicBezTo>
                    <a:pt x="3486181" y="689361"/>
                    <a:pt x="3488355" y="703756"/>
                    <a:pt x="3491878" y="717847"/>
                  </a:cubicBezTo>
                  <a:cubicBezTo>
                    <a:pt x="3494063" y="726586"/>
                    <a:pt x="3500424" y="734476"/>
                    <a:pt x="3500424" y="743484"/>
                  </a:cubicBezTo>
                  <a:cubicBezTo>
                    <a:pt x="3500424" y="763627"/>
                    <a:pt x="3498248" y="784196"/>
                    <a:pt x="3491878" y="803305"/>
                  </a:cubicBezTo>
                  <a:cubicBezTo>
                    <a:pt x="3486626" y="819063"/>
                    <a:pt x="3472784" y="830767"/>
                    <a:pt x="3466241" y="846034"/>
                  </a:cubicBezTo>
                  <a:cubicBezTo>
                    <a:pt x="3455596" y="870873"/>
                    <a:pt x="3440603" y="922946"/>
                    <a:pt x="3440603" y="922946"/>
                  </a:cubicBezTo>
                  <a:cubicBezTo>
                    <a:pt x="3452837" y="1094219"/>
                    <a:pt x="3454565" y="1058478"/>
                    <a:pt x="3440603" y="1281869"/>
                  </a:cubicBezTo>
                  <a:cubicBezTo>
                    <a:pt x="3439870" y="1293591"/>
                    <a:pt x="3434158" y="1304497"/>
                    <a:pt x="3432057" y="1316053"/>
                  </a:cubicBezTo>
                  <a:cubicBezTo>
                    <a:pt x="3428454" y="1335871"/>
                    <a:pt x="3428041" y="1356246"/>
                    <a:pt x="3423512" y="1375873"/>
                  </a:cubicBezTo>
                  <a:cubicBezTo>
                    <a:pt x="3419461" y="1393428"/>
                    <a:pt x="3406420" y="1427148"/>
                    <a:pt x="3406420" y="1427148"/>
                  </a:cubicBezTo>
                  <a:cubicBezTo>
                    <a:pt x="3403571" y="1458483"/>
                    <a:pt x="3406518" y="1490899"/>
                    <a:pt x="3397874" y="1521152"/>
                  </a:cubicBezTo>
                  <a:cubicBezTo>
                    <a:pt x="3394554" y="1532772"/>
                    <a:pt x="3379657" y="1537249"/>
                    <a:pt x="3372237" y="1546789"/>
                  </a:cubicBezTo>
                  <a:cubicBezTo>
                    <a:pt x="3359626" y="1563004"/>
                    <a:pt x="3350665" y="1581850"/>
                    <a:pt x="3338054" y="1598064"/>
                  </a:cubicBezTo>
                  <a:cubicBezTo>
                    <a:pt x="3318114" y="1623701"/>
                    <a:pt x="3292758" y="1645926"/>
                    <a:pt x="3278233" y="1674976"/>
                  </a:cubicBezTo>
                  <a:cubicBezTo>
                    <a:pt x="3272536" y="1686370"/>
                    <a:pt x="3265715" y="1697269"/>
                    <a:pt x="3261142" y="1709159"/>
                  </a:cubicBezTo>
                  <a:cubicBezTo>
                    <a:pt x="3251441" y="1734382"/>
                    <a:pt x="3235504" y="1786071"/>
                    <a:pt x="3235504" y="1786071"/>
                  </a:cubicBezTo>
                  <a:cubicBezTo>
                    <a:pt x="3242998" y="1861008"/>
                    <a:pt x="3253902" y="1922443"/>
                    <a:pt x="3235504" y="1999716"/>
                  </a:cubicBezTo>
                  <a:cubicBezTo>
                    <a:pt x="3230746" y="2019699"/>
                    <a:pt x="3207817" y="2031504"/>
                    <a:pt x="3201321" y="2050991"/>
                  </a:cubicBezTo>
                  <a:cubicBezTo>
                    <a:pt x="3172436" y="2137647"/>
                    <a:pt x="3190675" y="2105418"/>
                    <a:pt x="3158592" y="2153540"/>
                  </a:cubicBezTo>
                  <a:cubicBezTo>
                    <a:pt x="3155743" y="2176329"/>
                    <a:pt x="3153538" y="2199208"/>
                    <a:pt x="3150046" y="2221907"/>
                  </a:cubicBezTo>
                  <a:cubicBezTo>
                    <a:pt x="3147837" y="2236263"/>
                    <a:pt x="3141500" y="2250111"/>
                    <a:pt x="3141500" y="2264636"/>
                  </a:cubicBezTo>
                  <a:cubicBezTo>
                    <a:pt x="3141500" y="2327370"/>
                    <a:pt x="3147197" y="2389974"/>
                    <a:pt x="3150046" y="2452643"/>
                  </a:cubicBezTo>
                  <a:cubicBezTo>
                    <a:pt x="3147197" y="2498221"/>
                    <a:pt x="3147670" y="2544128"/>
                    <a:pt x="3141500" y="2589376"/>
                  </a:cubicBezTo>
                  <a:cubicBezTo>
                    <a:pt x="3139066" y="2607227"/>
                    <a:pt x="3129149" y="2623270"/>
                    <a:pt x="3124409" y="2640651"/>
                  </a:cubicBezTo>
                  <a:cubicBezTo>
                    <a:pt x="3115777" y="2672302"/>
                    <a:pt x="3112558" y="2711753"/>
                    <a:pt x="3107317" y="2743200"/>
                  </a:cubicBezTo>
                  <a:cubicBezTo>
                    <a:pt x="3104929" y="2757527"/>
                    <a:pt x="3101620" y="2771686"/>
                    <a:pt x="3098771" y="2785929"/>
                  </a:cubicBezTo>
                  <a:cubicBezTo>
                    <a:pt x="3095923" y="2897024"/>
                    <a:pt x="3098144" y="3008366"/>
                    <a:pt x="3090226" y="3119215"/>
                  </a:cubicBezTo>
                  <a:cubicBezTo>
                    <a:pt x="3089494" y="3129460"/>
                    <a:pt x="3078052" y="3135836"/>
                    <a:pt x="3073134" y="3144853"/>
                  </a:cubicBezTo>
                  <a:cubicBezTo>
                    <a:pt x="3073122" y="3144874"/>
                    <a:pt x="3018307" y="3254508"/>
                    <a:pt x="3013314" y="3264494"/>
                  </a:cubicBezTo>
                  <a:cubicBezTo>
                    <a:pt x="2993892" y="3303337"/>
                    <a:pt x="2995497" y="3297759"/>
                    <a:pt x="2979130" y="3341406"/>
                  </a:cubicBezTo>
                  <a:cubicBezTo>
                    <a:pt x="2975967" y="3349840"/>
                    <a:pt x="2974312" y="3358843"/>
                    <a:pt x="2970585" y="3367043"/>
                  </a:cubicBezTo>
                  <a:cubicBezTo>
                    <a:pt x="2960042" y="3390238"/>
                    <a:pt x="2944458" y="3411239"/>
                    <a:pt x="2936401" y="3435410"/>
                  </a:cubicBezTo>
                  <a:cubicBezTo>
                    <a:pt x="2901484" y="3540163"/>
                    <a:pt x="2928047" y="3482959"/>
                    <a:pt x="2893672" y="3537959"/>
                  </a:cubicBezTo>
                  <a:cubicBezTo>
                    <a:pt x="2884869" y="3552044"/>
                    <a:pt x="2878844" y="3568077"/>
                    <a:pt x="2868035" y="3580688"/>
                  </a:cubicBezTo>
                  <a:cubicBezTo>
                    <a:pt x="2861351" y="3588486"/>
                    <a:pt x="2850944" y="3592083"/>
                    <a:pt x="2842398" y="3597780"/>
                  </a:cubicBezTo>
                  <a:cubicBezTo>
                    <a:pt x="2839549" y="3609174"/>
                    <a:pt x="2835638" y="3620355"/>
                    <a:pt x="2833852" y="3631963"/>
                  </a:cubicBezTo>
                  <a:cubicBezTo>
                    <a:pt x="2829930" y="3657458"/>
                    <a:pt x="2833463" y="3684404"/>
                    <a:pt x="2825306" y="3708875"/>
                  </a:cubicBezTo>
                  <a:cubicBezTo>
                    <a:pt x="2811062" y="3751606"/>
                    <a:pt x="2795397" y="3757301"/>
                    <a:pt x="2765485" y="3777241"/>
                  </a:cubicBezTo>
                  <a:cubicBezTo>
                    <a:pt x="2721048" y="3836492"/>
                    <a:pt x="2761497" y="3789207"/>
                    <a:pt x="2705665" y="3837062"/>
                  </a:cubicBezTo>
                  <a:cubicBezTo>
                    <a:pt x="2696489" y="3844927"/>
                    <a:pt x="2689696" y="3855448"/>
                    <a:pt x="2680028" y="3862699"/>
                  </a:cubicBezTo>
                  <a:cubicBezTo>
                    <a:pt x="2666740" y="3872665"/>
                    <a:pt x="2650587" y="3878371"/>
                    <a:pt x="2637299" y="3888337"/>
                  </a:cubicBezTo>
                  <a:cubicBezTo>
                    <a:pt x="2627630" y="3895588"/>
                    <a:pt x="2620945" y="3906237"/>
                    <a:pt x="2611661" y="3913974"/>
                  </a:cubicBezTo>
                  <a:cubicBezTo>
                    <a:pt x="2603771" y="3920549"/>
                    <a:pt x="2594330" y="3925025"/>
                    <a:pt x="2586024" y="3931066"/>
                  </a:cubicBezTo>
                  <a:cubicBezTo>
                    <a:pt x="2562986" y="3947821"/>
                    <a:pt x="2517657" y="3982340"/>
                    <a:pt x="2517657" y="3982340"/>
                  </a:cubicBezTo>
                  <a:cubicBezTo>
                    <a:pt x="2507840" y="3997066"/>
                    <a:pt x="2491381" y="4025389"/>
                    <a:pt x="2474928" y="4033615"/>
                  </a:cubicBezTo>
                  <a:cubicBezTo>
                    <a:pt x="2461936" y="4040111"/>
                    <a:pt x="2446442" y="4039312"/>
                    <a:pt x="2432199" y="4042161"/>
                  </a:cubicBezTo>
                  <a:cubicBezTo>
                    <a:pt x="2303237" y="4106642"/>
                    <a:pt x="2448840" y="4039462"/>
                    <a:pt x="2338196" y="4076344"/>
                  </a:cubicBezTo>
                  <a:cubicBezTo>
                    <a:pt x="2326110" y="4080373"/>
                    <a:pt x="2315654" y="4088262"/>
                    <a:pt x="2304013" y="4093436"/>
                  </a:cubicBezTo>
                  <a:cubicBezTo>
                    <a:pt x="2244558" y="4119860"/>
                    <a:pt x="2280747" y="4102160"/>
                    <a:pt x="2235646" y="4119073"/>
                  </a:cubicBezTo>
                  <a:cubicBezTo>
                    <a:pt x="2221283" y="4124459"/>
                    <a:pt x="2207799" y="4132444"/>
                    <a:pt x="2192917" y="4136165"/>
                  </a:cubicBezTo>
                  <a:cubicBezTo>
                    <a:pt x="2173376" y="4141050"/>
                    <a:pt x="2152915" y="4141108"/>
                    <a:pt x="2133097" y="4144711"/>
                  </a:cubicBezTo>
                  <a:cubicBezTo>
                    <a:pt x="2121541" y="4146812"/>
                    <a:pt x="2110308" y="4150408"/>
                    <a:pt x="2098914" y="4153256"/>
                  </a:cubicBezTo>
                  <a:cubicBezTo>
                    <a:pt x="2059677" y="4212112"/>
                    <a:pt x="2109805" y="4140552"/>
                    <a:pt x="2047639" y="4213077"/>
                  </a:cubicBezTo>
                  <a:cubicBezTo>
                    <a:pt x="2040955" y="4220875"/>
                    <a:pt x="2037418" y="4231080"/>
                    <a:pt x="2030547" y="4238714"/>
                  </a:cubicBezTo>
                  <a:cubicBezTo>
                    <a:pt x="2011682" y="4259675"/>
                    <a:pt x="1985236" y="4274354"/>
                    <a:pt x="1970727" y="4298535"/>
                  </a:cubicBezTo>
                  <a:cubicBezTo>
                    <a:pt x="1939805" y="4350071"/>
                    <a:pt x="1958910" y="4332050"/>
                    <a:pt x="1919452" y="4358355"/>
                  </a:cubicBezTo>
                  <a:lnTo>
                    <a:pt x="1885269" y="4409630"/>
                  </a:lnTo>
                  <a:cubicBezTo>
                    <a:pt x="1879572" y="4418176"/>
                    <a:pt x="1874340" y="4427051"/>
                    <a:pt x="1868177" y="4435268"/>
                  </a:cubicBezTo>
                  <a:cubicBezTo>
                    <a:pt x="1859631" y="4446662"/>
                    <a:pt x="1853482" y="4460333"/>
                    <a:pt x="1842540" y="4469451"/>
                  </a:cubicBezTo>
                  <a:cubicBezTo>
                    <a:pt x="1835620" y="4475218"/>
                    <a:pt x="1825448" y="4475148"/>
                    <a:pt x="1816902" y="4477996"/>
                  </a:cubicBezTo>
                  <a:cubicBezTo>
                    <a:pt x="1794113" y="4472299"/>
                    <a:pt x="1768081" y="4473935"/>
                    <a:pt x="1748536" y="4460905"/>
                  </a:cubicBezTo>
                  <a:cubicBezTo>
                    <a:pt x="1725486" y="4445537"/>
                    <a:pt x="1723800" y="4441165"/>
                    <a:pt x="1697261" y="4435268"/>
                  </a:cubicBezTo>
                  <a:cubicBezTo>
                    <a:pt x="1657342" y="4426397"/>
                    <a:pt x="1608424" y="4422806"/>
                    <a:pt x="1569074" y="4418176"/>
                  </a:cubicBezTo>
                  <a:lnTo>
                    <a:pt x="1500708" y="4409630"/>
                  </a:lnTo>
                  <a:cubicBezTo>
                    <a:pt x="1492162" y="4403933"/>
                    <a:pt x="1484257" y="4397132"/>
                    <a:pt x="1475071" y="4392539"/>
                  </a:cubicBezTo>
                  <a:cubicBezTo>
                    <a:pt x="1462811" y="4386409"/>
                    <a:pt x="1426202" y="4378185"/>
                    <a:pt x="1415250" y="4375447"/>
                  </a:cubicBezTo>
                  <a:cubicBezTo>
                    <a:pt x="1409553" y="4366901"/>
                    <a:pt x="1407030" y="4354985"/>
                    <a:pt x="1398158" y="4349810"/>
                  </a:cubicBezTo>
                  <a:cubicBezTo>
                    <a:pt x="1339974" y="4315869"/>
                    <a:pt x="1323488" y="4318973"/>
                    <a:pt x="1269971" y="4307081"/>
                  </a:cubicBezTo>
                  <a:cubicBezTo>
                    <a:pt x="1258506" y="4304533"/>
                    <a:pt x="1247182" y="4301384"/>
                    <a:pt x="1235788" y="4298535"/>
                  </a:cubicBezTo>
                  <a:cubicBezTo>
                    <a:pt x="1101495" y="4306435"/>
                    <a:pt x="1102078" y="4312966"/>
                    <a:pt x="979414" y="4298535"/>
                  </a:cubicBezTo>
                  <a:cubicBezTo>
                    <a:pt x="967749" y="4297163"/>
                    <a:pt x="956625" y="4292838"/>
                    <a:pt x="945231" y="4289989"/>
                  </a:cubicBezTo>
                  <a:cubicBezTo>
                    <a:pt x="903593" y="4227531"/>
                    <a:pt x="959009" y="4301469"/>
                    <a:pt x="893957" y="4247260"/>
                  </a:cubicBezTo>
                  <a:cubicBezTo>
                    <a:pt x="886067" y="4240685"/>
                    <a:pt x="883440" y="4229513"/>
                    <a:pt x="876865" y="4221623"/>
                  </a:cubicBezTo>
                  <a:cubicBezTo>
                    <a:pt x="869128" y="4212339"/>
                    <a:pt x="858881" y="4205339"/>
                    <a:pt x="851228" y="4195985"/>
                  </a:cubicBezTo>
                  <a:cubicBezTo>
                    <a:pt x="813059" y="4149334"/>
                    <a:pt x="797415" y="4123811"/>
                    <a:pt x="765770" y="4076344"/>
                  </a:cubicBezTo>
                  <a:cubicBezTo>
                    <a:pt x="754375" y="4059252"/>
                    <a:pt x="742155" y="4042683"/>
                    <a:pt x="731586" y="4025069"/>
                  </a:cubicBezTo>
                  <a:cubicBezTo>
                    <a:pt x="714495" y="3996583"/>
                    <a:pt x="701931" y="3964833"/>
                    <a:pt x="680312" y="3939611"/>
                  </a:cubicBezTo>
                  <a:cubicBezTo>
                    <a:pt x="663220" y="3919671"/>
                    <a:pt x="645443" y="3900299"/>
                    <a:pt x="629037" y="3879791"/>
                  </a:cubicBezTo>
                  <a:cubicBezTo>
                    <a:pt x="622621" y="3871771"/>
                    <a:pt x="617328" y="3862900"/>
                    <a:pt x="611945" y="3854153"/>
                  </a:cubicBezTo>
                  <a:cubicBezTo>
                    <a:pt x="594535" y="3825861"/>
                    <a:pt x="579098" y="3796336"/>
                    <a:pt x="560671" y="3768696"/>
                  </a:cubicBezTo>
                  <a:cubicBezTo>
                    <a:pt x="554974" y="3760150"/>
                    <a:pt x="548172" y="3752245"/>
                    <a:pt x="543579" y="3743058"/>
                  </a:cubicBezTo>
                  <a:cubicBezTo>
                    <a:pt x="535349" y="3726598"/>
                    <a:pt x="531963" y="3699666"/>
                    <a:pt x="526487" y="3683238"/>
                  </a:cubicBezTo>
                  <a:cubicBezTo>
                    <a:pt x="496914" y="3594518"/>
                    <a:pt x="523708" y="3677681"/>
                    <a:pt x="492304" y="3614871"/>
                  </a:cubicBezTo>
                  <a:cubicBezTo>
                    <a:pt x="485444" y="3601150"/>
                    <a:pt x="480455" y="3586559"/>
                    <a:pt x="475213" y="3572142"/>
                  </a:cubicBezTo>
                  <a:cubicBezTo>
                    <a:pt x="469056" y="3555211"/>
                    <a:pt x="464278" y="3537799"/>
                    <a:pt x="458121" y="3520868"/>
                  </a:cubicBezTo>
                  <a:cubicBezTo>
                    <a:pt x="452878" y="3506451"/>
                    <a:pt x="446188" y="3492586"/>
                    <a:pt x="441029" y="3478139"/>
                  </a:cubicBezTo>
                  <a:cubicBezTo>
                    <a:pt x="431940" y="3452689"/>
                    <a:pt x="423938" y="3426864"/>
                    <a:pt x="415392" y="3401226"/>
                  </a:cubicBezTo>
                  <a:cubicBezTo>
                    <a:pt x="412543" y="3392680"/>
                    <a:pt x="411481" y="3383313"/>
                    <a:pt x="406846" y="3375589"/>
                  </a:cubicBezTo>
                  <a:cubicBezTo>
                    <a:pt x="375925" y="3324053"/>
                    <a:pt x="390423" y="3346680"/>
                    <a:pt x="364117" y="3307223"/>
                  </a:cubicBezTo>
                  <a:cubicBezTo>
                    <a:pt x="361268" y="3292980"/>
                    <a:pt x="360671" y="3278094"/>
                    <a:pt x="355571" y="3264494"/>
                  </a:cubicBezTo>
                  <a:cubicBezTo>
                    <a:pt x="351965" y="3254877"/>
                    <a:pt x="343576" y="3247774"/>
                    <a:pt x="338480" y="3238856"/>
                  </a:cubicBezTo>
                  <a:cubicBezTo>
                    <a:pt x="300946" y="3173171"/>
                    <a:pt x="344765" y="3235842"/>
                    <a:pt x="295751" y="3170490"/>
                  </a:cubicBezTo>
                  <a:cubicBezTo>
                    <a:pt x="259737" y="3062453"/>
                    <a:pt x="319817" y="3235191"/>
                    <a:pt x="270114" y="3119215"/>
                  </a:cubicBezTo>
                  <a:cubicBezTo>
                    <a:pt x="265487" y="3108420"/>
                    <a:pt x="264943" y="3096282"/>
                    <a:pt x="261568" y="3085032"/>
                  </a:cubicBezTo>
                  <a:cubicBezTo>
                    <a:pt x="256391" y="3067776"/>
                    <a:pt x="249653" y="3051013"/>
                    <a:pt x="244476" y="3033757"/>
                  </a:cubicBezTo>
                  <a:cubicBezTo>
                    <a:pt x="234914" y="3001883"/>
                    <a:pt x="233160" y="2982953"/>
                    <a:pt x="227385" y="2948299"/>
                  </a:cubicBezTo>
                  <a:cubicBezTo>
                    <a:pt x="224536" y="2911267"/>
                    <a:pt x="223446" y="2874058"/>
                    <a:pt x="218839" y="2837204"/>
                  </a:cubicBezTo>
                  <a:cubicBezTo>
                    <a:pt x="217722" y="2828266"/>
                    <a:pt x="212768" y="2820228"/>
                    <a:pt x="210293" y="2811567"/>
                  </a:cubicBezTo>
                  <a:cubicBezTo>
                    <a:pt x="188831" y="2736453"/>
                    <a:pt x="213691" y="2813214"/>
                    <a:pt x="193201" y="2751746"/>
                  </a:cubicBezTo>
                  <a:cubicBezTo>
                    <a:pt x="190353" y="2723260"/>
                    <a:pt x="189009" y="2694583"/>
                    <a:pt x="184656" y="2666288"/>
                  </a:cubicBezTo>
                  <a:cubicBezTo>
                    <a:pt x="183286" y="2657385"/>
                    <a:pt x="178064" y="2649444"/>
                    <a:pt x="176110" y="2640651"/>
                  </a:cubicBezTo>
                  <a:cubicBezTo>
                    <a:pt x="172351" y="2623736"/>
                    <a:pt x="170962" y="2606367"/>
                    <a:pt x="167564" y="2589376"/>
                  </a:cubicBezTo>
                  <a:cubicBezTo>
                    <a:pt x="165261" y="2577859"/>
                    <a:pt x="161321" y="2566710"/>
                    <a:pt x="159018" y="2555193"/>
                  </a:cubicBezTo>
                  <a:cubicBezTo>
                    <a:pt x="138059" y="2450402"/>
                    <a:pt x="161779" y="2549150"/>
                    <a:pt x="141927" y="2469735"/>
                  </a:cubicBezTo>
                  <a:cubicBezTo>
                    <a:pt x="95730" y="1915381"/>
                    <a:pt x="143263" y="2517424"/>
                    <a:pt x="124835" y="1034041"/>
                  </a:cubicBezTo>
                  <a:cubicBezTo>
                    <a:pt x="124655" y="1019517"/>
                    <a:pt x="118887" y="1005603"/>
                    <a:pt x="116289" y="991312"/>
                  </a:cubicBezTo>
                  <a:cubicBezTo>
                    <a:pt x="113189" y="974264"/>
                    <a:pt x="110378" y="957164"/>
                    <a:pt x="107743" y="940038"/>
                  </a:cubicBezTo>
                  <a:cubicBezTo>
                    <a:pt x="104680" y="920129"/>
                    <a:pt x="103148" y="899969"/>
                    <a:pt x="99198" y="880217"/>
                  </a:cubicBezTo>
                  <a:cubicBezTo>
                    <a:pt x="94591" y="857183"/>
                    <a:pt x="82106" y="811851"/>
                    <a:pt x="82106" y="811851"/>
                  </a:cubicBezTo>
                  <a:cubicBezTo>
                    <a:pt x="77991" y="774816"/>
                    <a:pt x="73539" y="722028"/>
                    <a:pt x="65014" y="683664"/>
                  </a:cubicBezTo>
                  <a:cubicBezTo>
                    <a:pt x="46712" y="601300"/>
                    <a:pt x="66534" y="726198"/>
                    <a:pt x="47923" y="623843"/>
                  </a:cubicBezTo>
                  <a:cubicBezTo>
                    <a:pt x="44320" y="604025"/>
                    <a:pt x="43327" y="583774"/>
                    <a:pt x="39377" y="564023"/>
                  </a:cubicBezTo>
                  <a:cubicBezTo>
                    <a:pt x="34770" y="540989"/>
                    <a:pt x="0" y="488228"/>
                    <a:pt x="22285" y="495656"/>
                  </a:cubicBezTo>
                  <a:lnTo>
                    <a:pt x="47923" y="504202"/>
                  </a:lnTo>
                  <a:lnTo>
                    <a:pt x="99198" y="538385"/>
                  </a:lnTo>
                  <a:cubicBezTo>
                    <a:pt x="107744" y="544082"/>
                    <a:pt x="117572" y="562740"/>
                    <a:pt x="124835" y="555477"/>
                  </a:cubicBezTo>
                  <a:lnTo>
                    <a:pt x="124835" y="564023"/>
                  </a:lnTo>
                  <a:close/>
                </a:path>
              </a:pathLst>
            </a:custGeom>
            <a:solidFill>
              <a:schemeClr val="accent1">
                <a:alpha val="4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pSp>
          <p:nvGrpSpPr>
            <p:cNvPr id="14359" name="Группа 18"/>
            <p:cNvGrpSpPr>
              <a:grpSpLocks/>
            </p:cNvGrpSpPr>
            <p:nvPr/>
          </p:nvGrpSpPr>
          <p:grpSpPr bwMode="auto">
            <a:xfrm>
              <a:off x="428597" y="2071678"/>
              <a:ext cx="2286016" cy="2714644"/>
              <a:chOff x="642910" y="1857364"/>
              <a:chExt cx="2881311" cy="3071834"/>
            </a:xfrm>
          </p:grpSpPr>
          <p:pic>
            <p:nvPicPr>
              <p:cNvPr id="14361" name="Picture 20" descr="ассистенты,компьютеры,люди,работа,секретари,служащие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928662" y="3286124"/>
                <a:ext cx="1643074" cy="16430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62" name="Picture 12" descr="День учителя,классы,курсы,люди,мужчины,наставники,педагоги,работа,учебные занятия,учителя,школы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928794" y="1857364"/>
                <a:ext cx="1595427" cy="1595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63" name="Picture 24" descr="девушки,домашний офис,женщины,компьютеры,люди,работа,рабочие станции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642910" y="2000240"/>
                <a:ext cx="1428760" cy="1428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4360" name="TextBox 19"/>
            <p:cNvSpPr txBox="1">
              <a:spLocks noChangeArrowheads="1"/>
            </p:cNvSpPr>
            <p:nvPr/>
          </p:nvSpPr>
          <p:spPr bwMode="auto">
            <a:xfrm>
              <a:off x="500034" y="1500174"/>
              <a:ext cx="242889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>
                  <a:latin typeface="Arial" charset="0"/>
                </a:rPr>
                <a:t>преподаватели</a:t>
              </a:r>
            </a:p>
          </p:txBody>
        </p:sp>
      </p:grpSp>
      <p:grpSp>
        <p:nvGrpSpPr>
          <p:cNvPr id="5" name="Группа 34"/>
          <p:cNvGrpSpPr>
            <a:grpSpLocks/>
          </p:cNvGrpSpPr>
          <p:nvPr/>
        </p:nvGrpSpPr>
        <p:grpSpPr bwMode="auto">
          <a:xfrm>
            <a:off x="5929313" y="1071563"/>
            <a:ext cx="3143250" cy="3714750"/>
            <a:chOff x="5429256" y="1214422"/>
            <a:chExt cx="3143272" cy="3714776"/>
          </a:xfrm>
        </p:grpSpPr>
        <p:sp>
          <p:nvSpPr>
            <p:cNvPr id="21" name="Полилиния 20"/>
            <p:cNvSpPr/>
            <p:nvPr/>
          </p:nvSpPr>
          <p:spPr>
            <a:xfrm>
              <a:off x="5429256" y="1214422"/>
              <a:ext cx="3143272" cy="3714776"/>
            </a:xfrm>
            <a:custGeom>
              <a:avLst/>
              <a:gdLst>
                <a:gd name="connsiteX0" fmla="*/ 763490 w 3839976"/>
                <a:gd name="connsiteY0" fmla="*/ 801700 h 5091689"/>
                <a:gd name="connsiteX1" fmla="*/ 729307 w 3839976"/>
                <a:gd name="connsiteY1" fmla="*/ 793155 h 5091689"/>
                <a:gd name="connsiteX2" fmla="*/ 678032 w 3839976"/>
                <a:gd name="connsiteY2" fmla="*/ 784609 h 5091689"/>
                <a:gd name="connsiteX3" fmla="*/ 635303 w 3839976"/>
                <a:gd name="connsiteY3" fmla="*/ 776063 h 5091689"/>
                <a:gd name="connsiteX4" fmla="*/ 541299 w 3839976"/>
                <a:gd name="connsiteY4" fmla="*/ 716242 h 5091689"/>
                <a:gd name="connsiteX5" fmla="*/ 498570 w 3839976"/>
                <a:gd name="connsiteY5" fmla="*/ 682059 h 5091689"/>
                <a:gd name="connsiteX6" fmla="*/ 447296 w 3839976"/>
                <a:gd name="connsiteY6" fmla="*/ 613693 h 5091689"/>
                <a:gd name="connsiteX7" fmla="*/ 404567 w 3839976"/>
                <a:gd name="connsiteY7" fmla="*/ 545327 h 5091689"/>
                <a:gd name="connsiteX8" fmla="*/ 387475 w 3839976"/>
                <a:gd name="connsiteY8" fmla="*/ 511143 h 5091689"/>
                <a:gd name="connsiteX9" fmla="*/ 387475 w 3839976"/>
                <a:gd name="connsiteY9" fmla="*/ 331682 h 5091689"/>
                <a:gd name="connsiteX10" fmla="*/ 413112 w 3839976"/>
                <a:gd name="connsiteY10" fmla="*/ 297499 h 5091689"/>
                <a:gd name="connsiteX11" fmla="*/ 481479 w 3839976"/>
                <a:gd name="connsiteY11" fmla="*/ 246224 h 5091689"/>
                <a:gd name="connsiteX12" fmla="*/ 515662 w 3839976"/>
                <a:gd name="connsiteY12" fmla="*/ 220586 h 5091689"/>
                <a:gd name="connsiteX13" fmla="*/ 584028 w 3839976"/>
                <a:gd name="connsiteY13" fmla="*/ 194949 h 5091689"/>
                <a:gd name="connsiteX14" fmla="*/ 703669 w 3839976"/>
                <a:gd name="connsiteY14" fmla="*/ 160766 h 5091689"/>
                <a:gd name="connsiteX15" fmla="*/ 806219 w 3839976"/>
                <a:gd name="connsiteY15" fmla="*/ 152220 h 5091689"/>
                <a:gd name="connsiteX16" fmla="*/ 1148051 w 3839976"/>
                <a:gd name="connsiteY16" fmla="*/ 100945 h 5091689"/>
                <a:gd name="connsiteX17" fmla="*/ 1592432 w 3839976"/>
                <a:gd name="connsiteY17" fmla="*/ 109491 h 5091689"/>
                <a:gd name="connsiteX18" fmla="*/ 1729165 w 3839976"/>
                <a:gd name="connsiteY18" fmla="*/ 160766 h 5091689"/>
                <a:gd name="connsiteX19" fmla="*/ 1754802 w 3839976"/>
                <a:gd name="connsiteY19" fmla="*/ 186403 h 5091689"/>
                <a:gd name="connsiteX20" fmla="*/ 1797531 w 3839976"/>
                <a:gd name="connsiteY20" fmla="*/ 212041 h 5091689"/>
                <a:gd name="connsiteX21" fmla="*/ 1823169 w 3839976"/>
                <a:gd name="connsiteY21" fmla="*/ 246224 h 5091689"/>
                <a:gd name="connsiteX22" fmla="*/ 1831714 w 3839976"/>
                <a:gd name="connsiteY22" fmla="*/ 288953 h 5091689"/>
                <a:gd name="connsiteX23" fmla="*/ 1848806 w 3839976"/>
                <a:gd name="connsiteY23" fmla="*/ 323136 h 5091689"/>
                <a:gd name="connsiteX24" fmla="*/ 1831714 w 3839976"/>
                <a:gd name="connsiteY24" fmla="*/ 511143 h 5091689"/>
                <a:gd name="connsiteX25" fmla="*/ 1823169 w 3839976"/>
                <a:gd name="connsiteY25" fmla="*/ 553872 h 5091689"/>
                <a:gd name="connsiteX26" fmla="*/ 1771894 w 3839976"/>
                <a:gd name="connsiteY26" fmla="*/ 605147 h 5091689"/>
                <a:gd name="connsiteX27" fmla="*/ 1712073 w 3839976"/>
                <a:gd name="connsiteY27" fmla="*/ 570964 h 5091689"/>
                <a:gd name="connsiteX28" fmla="*/ 1660798 w 3839976"/>
                <a:gd name="connsiteY28" fmla="*/ 545327 h 5091689"/>
                <a:gd name="connsiteX29" fmla="*/ 1635161 w 3839976"/>
                <a:gd name="connsiteY29" fmla="*/ 528235 h 5091689"/>
                <a:gd name="connsiteX30" fmla="*/ 1626615 w 3839976"/>
                <a:gd name="connsiteY30" fmla="*/ 485506 h 5091689"/>
                <a:gd name="connsiteX31" fmla="*/ 1618069 w 3839976"/>
                <a:gd name="connsiteY31" fmla="*/ 459869 h 5091689"/>
                <a:gd name="connsiteX32" fmla="*/ 1635161 w 3839976"/>
                <a:gd name="connsiteY32" fmla="*/ 374411 h 5091689"/>
                <a:gd name="connsiteX33" fmla="*/ 1652253 w 3839976"/>
                <a:gd name="connsiteY33" fmla="*/ 348773 h 5091689"/>
                <a:gd name="connsiteX34" fmla="*/ 1712073 w 3839976"/>
                <a:gd name="connsiteY34" fmla="*/ 280407 h 5091689"/>
                <a:gd name="connsiteX35" fmla="*/ 1763348 w 3839976"/>
                <a:gd name="connsiteY35" fmla="*/ 220586 h 5091689"/>
                <a:gd name="connsiteX36" fmla="*/ 1806077 w 3839976"/>
                <a:gd name="connsiteY36" fmla="*/ 194949 h 5091689"/>
                <a:gd name="connsiteX37" fmla="*/ 1942810 w 3839976"/>
                <a:gd name="connsiteY37" fmla="*/ 118037 h 5091689"/>
                <a:gd name="connsiteX38" fmla="*/ 2207729 w 3839976"/>
                <a:gd name="connsiteY38" fmla="*/ 24033 h 5091689"/>
                <a:gd name="connsiteX39" fmla="*/ 2293187 w 3839976"/>
                <a:gd name="connsiteY39" fmla="*/ 15487 h 5091689"/>
                <a:gd name="connsiteX40" fmla="*/ 2771752 w 3839976"/>
                <a:gd name="connsiteY40" fmla="*/ 41125 h 5091689"/>
                <a:gd name="connsiteX41" fmla="*/ 2917030 w 3839976"/>
                <a:gd name="connsiteY41" fmla="*/ 109491 h 5091689"/>
                <a:gd name="connsiteX42" fmla="*/ 3019580 w 3839976"/>
                <a:gd name="connsiteY42" fmla="*/ 177857 h 5091689"/>
                <a:gd name="connsiteX43" fmla="*/ 3070855 w 3839976"/>
                <a:gd name="connsiteY43" fmla="*/ 254770 h 5091689"/>
                <a:gd name="connsiteX44" fmla="*/ 3087946 w 3839976"/>
                <a:gd name="connsiteY44" fmla="*/ 323136 h 5091689"/>
                <a:gd name="connsiteX45" fmla="*/ 3079400 w 3839976"/>
                <a:gd name="connsiteY45" fmla="*/ 451323 h 5091689"/>
                <a:gd name="connsiteX46" fmla="*/ 3062309 w 3839976"/>
                <a:gd name="connsiteY46" fmla="*/ 502598 h 5091689"/>
                <a:gd name="connsiteX47" fmla="*/ 3036671 w 3839976"/>
                <a:gd name="connsiteY47" fmla="*/ 562418 h 5091689"/>
                <a:gd name="connsiteX48" fmla="*/ 2976851 w 3839976"/>
                <a:gd name="connsiteY48" fmla="*/ 656422 h 5091689"/>
                <a:gd name="connsiteX49" fmla="*/ 2951213 w 3839976"/>
                <a:gd name="connsiteY49" fmla="*/ 699151 h 5091689"/>
                <a:gd name="connsiteX50" fmla="*/ 2917030 w 3839976"/>
                <a:gd name="connsiteY50" fmla="*/ 733334 h 5091689"/>
                <a:gd name="connsiteX51" fmla="*/ 2831572 w 3839976"/>
                <a:gd name="connsiteY51" fmla="*/ 818792 h 5091689"/>
                <a:gd name="connsiteX52" fmla="*/ 2797389 w 3839976"/>
                <a:gd name="connsiteY52" fmla="*/ 844429 h 5091689"/>
                <a:gd name="connsiteX53" fmla="*/ 2823026 w 3839976"/>
                <a:gd name="connsiteY53" fmla="*/ 801700 h 5091689"/>
                <a:gd name="connsiteX54" fmla="*/ 2891393 w 3839976"/>
                <a:gd name="connsiteY54" fmla="*/ 750426 h 5091689"/>
                <a:gd name="connsiteX55" fmla="*/ 2942668 w 3839976"/>
                <a:gd name="connsiteY55" fmla="*/ 707697 h 5091689"/>
                <a:gd name="connsiteX56" fmla="*/ 3011034 w 3839976"/>
                <a:gd name="connsiteY56" fmla="*/ 664968 h 5091689"/>
                <a:gd name="connsiteX57" fmla="*/ 3045217 w 3839976"/>
                <a:gd name="connsiteY57" fmla="*/ 647876 h 5091689"/>
                <a:gd name="connsiteX58" fmla="*/ 3164858 w 3839976"/>
                <a:gd name="connsiteY58" fmla="*/ 630784 h 5091689"/>
                <a:gd name="connsiteX59" fmla="*/ 3250316 w 3839976"/>
                <a:gd name="connsiteY59" fmla="*/ 656422 h 5091689"/>
                <a:gd name="connsiteX60" fmla="*/ 3327228 w 3839976"/>
                <a:gd name="connsiteY60" fmla="*/ 682059 h 5091689"/>
                <a:gd name="connsiteX61" fmla="*/ 3378503 w 3839976"/>
                <a:gd name="connsiteY61" fmla="*/ 716242 h 5091689"/>
                <a:gd name="connsiteX62" fmla="*/ 3446869 w 3839976"/>
                <a:gd name="connsiteY62" fmla="*/ 776063 h 5091689"/>
                <a:gd name="connsiteX63" fmla="*/ 3446869 w 3839976"/>
                <a:gd name="connsiteY63" fmla="*/ 776063 h 5091689"/>
                <a:gd name="connsiteX64" fmla="*/ 3498144 w 3839976"/>
                <a:gd name="connsiteY64" fmla="*/ 827338 h 5091689"/>
                <a:gd name="connsiteX65" fmla="*/ 3506690 w 3839976"/>
                <a:gd name="connsiteY65" fmla="*/ 887158 h 5091689"/>
                <a:gd name="connsiteX66" fmla="*/ 3523782 w 3839976"/>
                <a:gd name="connsiteY66" fmla="*/ 1100803 h 5091689"/>
                <a:gd name="connsiteX67" fmla="*/ 3540873 w 3839976"/>
                <a:gd name="connsiteY67" fmla="*/ 1152078 h 5091689"/>
                <a:gd name="connsiteX68" fmla="*/ 3549419 w 3839976"/>
                <a:gd name="connsiteY68" fmla="*/ 1186261 h 5091689"/>
                <a:gd name="connsiteX69" fmla="*/ 3583602 w 3839976"/>
                <a:gd name="connsiteY69" fmla="*/ 1263173 h 5091689"/>
                <a:gd name="connsiteX70" fmla="*/ 3575056 w 3839976"/>
                <a:gd name="connsiteY70" fmla="*/ 1434089 h 5091689"/>
                <a:gd name="connsiteX71" fmla="*/ 3557965 w 3839976"/>
                <a:gd name="connsiteY71" fmla="*/ 1459727 h 5091689"/>
                <a:gd name="connsiteX72" fmla="*/ 3532327 w 3839976"/>
                <a:gd name="connsiteY72" fmla="*/ 1511001 h 5091689"/>
                <a:gd name="connsiteX73" fmla="*/ 3557965 w 3839976"/>
                <a:gd name="connsiteY73" fmla="*/ 1528093 h 5091689"/>
                <a:gd name="connsiteX74" fmla="*/ 3634877 w 3839976"/>
                <a:gd name="connsiteY74" fmla="*/ 1562276 h 5091689"/>
                <a:gd name="connsiteX75" fmla="*/ 3694697 w 3839976"/>
                <a:gd name="connsiteY75" fmla="*/ 1613551 h 5091689"/>
                <a:gd name="connsiteX76" fmla="*/ 3728881 w 3839976"/>
                <a:gd name="connsiteY76" fmla="*/ 1639188 h 5091689"/>
                <a:gd name="connsiteX77" fmla="*/ 3754518 w 3839976"/>
                <a:gd name="connsiteY77" fmla="*/ 1690463 h 5091689"/>
                <a:gd name="connsiteX78" fmla="*/ 3805793 w 3839976"/>
                <a:gd name="connsiteY78" fmla="*/ 1758829 h 5091689"/>
                <a:gd name="connsiteX79" fmla="*/ 3822884 w 3839976"/>
                <a:gd name="connsiteY79" fmla="*/ 1827196 h 5091689"/>
                <a:gd name="connsiteX80" fmla="*/ 3831430 w 3839976"/>
                <a:gd name="connsiteY80" fmla="*/ 1852833 h 5091689"/>
                <a:gd name="connsiteX81" fmla="*/ 3839976 w 3839976"/>
                <a:gd name="connsiteY81" fmla="*/ 1887016 h 5091689"/>
                <a:gd name="connsiteX82" fmla="*/ 3831430 w 3839976"/>
                <a:gd name="connsiteY82" fmla="*/ 1998112 h 5091689"/>
                <a:gd name="connsiteX83" fmla="*/ 3805793 w 3839976"/>
                <a:gd name="connsiteY83" fmla="*/ 2049386 h 5091689"/>
                <a:gd name="connsiteX84" fmla="*/ 3780155 w 3839976"/>
                <a:gd name="connsiteY84" fmla="*/ 2092115 h 5091689"/>
                <a:gd name="connsiteX85" fmla="*/ 3763064 w 3839976"/>
                <a:gd name="connsiteY85" fmla="*/ 2126299 h 5091689"/>
                <a:gd name="connsiteX86" fmla="*/ 3728881 w 3839976"/>
                <a:gd name="connsiteY86" fmla="*/ 2160482 h 5091689"/>
                <a:gd name="connsiteX87" fmla="*/ 3677606 w 3839976"/>
                <a:gd name="connsiteY87" fmla="*/ 2211756 h 5091689"/>
                <a:gd name="connsiteX88" fmla="*/ 3609240 w 3839976"/>
                <a:gd name="connsiteY88" fmla="*/ 2288669 h 5091689"/>
                <a:gd name="connsiteX89" fmla="*/ 3575056 w 3839976"/>
                <a:gd name="connsiteY89" fmla="*/ 2314306 h 5091689"/>
                <a:gd name="connsiteX90" fmla="*/ 3523782 w 3839976"/>
                <a:gd name="connsiteY90" fmla="*/ 2374127 h 5091689"/>
                <a:gd name="connsiteX91" fmla="*/ 3498144 w 3839976"/>
                <a:gd name="connsiteY91" fmla="*/ 2399764 h 5091689"/>
                <a:gd name="connsiteX92" fmla="*/ 3472507 w 3839976"/>
                <a:gd name="connsiteY92" fmla="*/ 2416856 h 5091689"/>
                <a:gd name="connsiteX93" fmla="*/ 3446869 w 3839976"/>
                <a:gd name="connsiteY93" fmla="*/ 2451039 h 5091689"/>
                <a:gd name="connsiteX94" fmla="*/ 3404140 w 3839976"/>
                <a:gd name="connsiteY94" fmla="*/ 2485222 h 5091689"/>
                <a:gd name="connsiteX95" fmla="*/ 3352866 w 3839976"/>
                <a:gd name="connsiteY95" fmla="*/ 2519405 h 5091689"/>
                <a:gd name="connsiteX96" fmla="*/ 3361412 w 3839976"/>
                <a:gd name="connsiteY96" fmla="*/ 2545042 h 5091689"/>
                <a:gd name="connsiteX97" fmla="*/ 3387049 w 3839976"/>
                <a:gd name="connsiteY97" fmla="*/ 2553588 h 5091689"/>
                <a:gd name="connsiteX98" fmla="*/ 3463961 w 3839976"/>
                <a:gd name="connsiteY98" fmla="*/ 2613409 h 5091689"/>
                <a:gd name="connsiteX99" fmla="*/ 3463961 w 3839976"/>
                <a:gd name="connsiteY99" fmla="*/ 2613409 h 5091689"/>
                <a:gd name="connsiteX100" fmla="*/ 3523782 w 3839976"/>
                <a:gd name="connsiteY100" fmla="*/ 2690321 h 5091689"/>
                <a:gd name="connsiteX101" fmla="*/ 3566511 w 3839976"/>
                <a:gd name="connsiteY101" fmla="*/ 2775779 h 5091689"/>
                <a:gd name="connsiteX102" fmla="*/ 3583602 w 3839976"/>
                <a:gd name="connsiteY102" fmla="*/ 2827054 h 5091689"/>
                <a:gd name="connsiteX103" fmla="*/ 3592148 w 3839976"/>
                <a:gd name="connsiteY103" fmla="*/ 2861237 h 5091689"/>
                <a:gd name="connsiteX104" fmla="*/ 3609240 w 3839976"/>
                <a:gd name="connsiteY104" fmla="*/ 2886874 h 5091689"/>
                <a:gd name="connsiteX105" fmla="*/ 3626331 w 3839976"/>
                <a:gd name="connsiteY105" fmla="*/ 3032153 h 5091689"/>
                <a:gd name="connsiteX106" fmla="*/ 3617785 w 3839976"/>
                <a:gd name="connsiteY106" fmla="*/ 3194523 h 5091689"/>
                <a:gd name="connsiteX107" fmla="*/ 3600694 w 3839976"/>
                <a:gd name="connsiteY107" fmla="*/ 3237252 h 5091689"/>
                <a:gd name="connsiteX108" fmla="*/ 3592148 w 3839976"/>
                <a:gd name="connsiteY108" fmla="*/ 3262889 h 5091689"/>
                <a:gd name="connsiteX109" fmla="*/ 3549419 w 3839976"/>
                <a:gd name="connsiteY109" fmla="*/ 3339801 h 5091689"/>
                <a:gd name="connsiteX110" fmla="*/ 3498144 w 3839976"/>
                <a:gd name="connsiteY110" fmla="*/ 3416713 h 5091689"/>
                <a:gd name="connsiteX111" fmla="*/ 3455415 w 3839976"/>
                <a:gd name="connsiteY111" fmla="*/ 3450897 h 5091689"/>
                <a:gd name="connsiteX112" fmla="*/ 3429778 w 3839976"/>
                <a:gd name="connsiteY112" fmla="*/ 3485080 h 5091689"/>
                <a:gd name="connsiteX113" fmla="*/ 3361412 w 3839976"/>
                <a:gd name="connsiteY113" fmla="*/ 3527809 h 5091689"/>
                <a:gd name="connsiteX114" fmla="*/ 3335774 w 3839976"/>
                <a:gd name="connsiteY114" fmla="*/ 3544900 h 5091689"/>
                <a:gd name="connsiteX115" fmla="*/ 3301591 w 3839976"/>
                <a:gd name="connsiteY115" fmla="*/ 3553446 h 5091689"/>
                <a:gd name="connsiteX116" fmla="*/ 3207587 w 3839976"/>
                <a:gd name="connsiteY116" fmla="*/ 3570538 h 5091689"/>
                <a:gd name="connsiteX117" fmla="*/ 3250316 w 3839976"/>
                <a:gd name="connsiteY117" fmla="*/ 3621813 h 5091689"/>
                <a:gd name="connsiteX118" fmla="*/ 3275954 w 3839976"/>
                <a:gd name="connsiteY118" fmla="*/ 3647450 h 5091689"/>
                <a:gd name="connsiteX119" fmla="*/ 3310137 w 3839976"/>
                <a:gd name="connsiteY119" fmla="*/ 3698725 h 5091689"/>
                <a:gd name="connsiteX120" fmla="*/ 3335774 w 3839976"/>
                <a:gd name="connsiteY120" fmla="*/ 3758545 h 5091689"/>
                <a:gd name="connsiteX121" fmla="*/ 3369957 w 3839976"/>
                <a:gd name="connsiteY121" fmla="*/ 3835457 h 5091689"/>
                <a:gd name="connsiteX122" fmla="*/ 3369957 w 3839976"/>
                <a:gd name="connsiteY122" fmla="*/ 4519121 h 5091689"/>
                <a:gd name="connsiteX123" fmla="*/ 3352866 w 3839976"/>
                <a:gd name="connsiteY123" fmla="*/ 4570396 h 5091689"/>
                <a:gd name="connsiteX124" fmla="*/ 3318683 w 3839976"/>
                <a:gd name="connsiteY124" fmla="*/ 4630216 h 5091689"/>
                <a:gd name="connsiteX125" fmla="*/ 3293045 w 3839976"/>
                <a:gd name="connsiteY125" fmla="*/ 4638762 h 5091689"/>
                <a:gd name="connsiteX126" fmla="*/ 3130675 w 3839976"/>
                <a:gd name="connsiteY126" fmla="*/ 4655854 h 5091689"/>
                <a:gd name="connsiteX127" fmla="*/ 3164858 w 3839976"/>
                <a:gd name="connsiteY127" fmla="*/ 4690037 h 5091689"/>
                <a:gd name="connsiteX128" fmla="*/ 3207587 w 3839976"/>
                <a:gd name="connsiteY128" fmla="*/ 4758403 h 5091689"/>
                <a:gd name="connsiteX129" fmla="*/ 3199041 w 3839976"/>
                <a:gd name="connsiteY129" fmla="*/ 4809678 h 5091689"/>
                <a:gd name="connsiteX130" fmla="*/ 3173404 w 3839976"/>
                <a:gd name="connsiteY130" fmla="*/ 4835315 h 5091689"/>
                <a:gd name="connsiteX131" fmla="*/ 3070855 w 3839976"/>
                <a:gd name="connsiteY131" fmla="*/ 4895136 h 5091689"/>
                <a:gd name="connsiteX132" fmla="*/ 2917030 w 3839976"/>
                <a:gd name="connsiteY132" fmla="*/ 4963502 h 5091689"/>
                <a:gd name="connsiteX133" fmla="*/ 2848664 w 3839976"/>
                <a:gd name="connsiteY133" fmla="*/ 4980594 h 5091689"/>
                <a:gd name="connsiteX134" fmla="*/ 2780297 w 3839976"/>
                <a:gd name="connsiteY134" fmla="*/ 4989140 h 5091689"/>
                <a:gd name="connsiteX135" fmla="*/ 2566653 w 3839976"/>
                <a:gd name="connsiteY135" fmla="*/ 5014777 h 5091689"/>
                <a:gd name="connsiteX136" fmla="*/ 2412828 w 3839976"/>
                <a:gd name="connsiteY136" fmla="*/ 5006231 h 5091689"/>
                <a:gd name="connsiteX137" fmla="*/ 2335916 w 3839976"/>
                <a:gd name="connsiteY137" fmla="*/ 4963502 h 5091689"/>
                <a:gd name="connsiteX138" fmla="*/ 2310279 w 3839976"/>
                <a:gd name="connsiteY138" fmla="*/ 4946411 h 5091689"/>
                <a:gd name="connsiteX139" fmla="*/ 2233367 w 3839976"/>
                <a:gd name="connsiteY139" fmla="*/ 4860953 h 5091689"/>
                <a:gd name="connsiteX140" fmla="*/ 2233367 w 3839976"/>
                <a:gd name="connsiteY140" fmla="*/ 4775495 h 5091689"/>
                <a:gd name="connsiteX141" fmla="*/ 2250458 w 3839976"/>
                <a:gd name="connsiteY141" fmla="*/ 4749857 h 5091689"/>
                <a:gd name="connsiteX142" fmla="*/ 2216275 w 3839976"/>
                <a:gd name="connsiteY142" fmla="*/ 4818224 h 5091689"/>
                <a:gd name="connsiteX143" fmla="*/ 2045359 w 3839976"/>
                <a:gd name="connsiteY143" fmla="*/ 4963502 h 5091689"/>
                <a:gd name="connsiteX144" fmla="*/ 1891535 w 3839976"/>
                <a:gd name="connsiteY144" fmla="*/ 5057506 h 5091689"/>
                <a:gd name="connsiteX145" fmla="*/ 1806077 w 3839976"/>
                <a:gd name="connsiteY145" fmla="*/ 5074598 h 5091689"/>
                <a:gd name="connsiteX146" fmla="*/ 1712073 w 3839976"/>
                <a:gd name="connsiteY146" fmla="*/ 5083143 h 5091689"/>
                <a:gd name="connsiteX147" fmla="*/ 1635161 w 3839976"/>
                <a:gd name="connsiteY147" fmla="*/ 5091689 h 5091689"/>
                <a:gd name="connsiteX148" fmla="*/ 1412970 w 3839976"/>
                <a:gd name="connsiteY148" fmla="*/ 5083143 h 5091689"/>
                <a:gd name="connsiteX149" fmla="*/ 1353150 w 3839976"/>
                <a:gd name="connsiteY149" fmla="*/ 5074598 h 5091689"/>
                <a:gd name="connsiteX150" fmla="*/ 1293329 w 3839976"/>
                <a:gd name="connsiteY150" fmla="*/ 5031869 h 5091689"/>
                <a:gd name="connsiteX151" fmla="*/ 1259146 w 3839976"/>
                <a:gd name="connsiteY151" fmla="*/ 5014777 h 5091689"/>
                <a:gd name="connsiteX152" fmla="*/ 1233509 w 3839976"/>
                <a:gd name="connsiteY152" fmla="*/ 4989140 h 5091689"/>
                <a:gd name="connsiteX153" fmla="*/ 1207871 w 3839976"/>
                <a:gd name="connsiteY153" fmla="*/ 4972048 h 5091689"/>
                <a:gd name="connsiteX154" fmla="*/ 1190780 w 3839976"/>
                <a:gd name="connsiteY154" fmla="*/ 4929319 h 5091689"/>
                <a:gd name="connsiteX155" fmla="*/ 1173688 w 3839976"/>
                <a:gd name="connsiteY155" fmla="*/ 4903682 h 5091689"/>
                <a:gd name="connsiteX156" fmla="*/ 1165142 w 3839976"/>
                <a:gd name="connsiteY156" fmla="*/ 4869499 h 5091689"/>
                <a:gd name="connsiteX157" fmla="*/ 1148051 w 3839976"/>
                <a:gd name="connsiteY157" fmla="*/ 4835315 h 5091689"/>
                <a:gd name="connsiteX158" fmla="*/ 1122413 w 3839976"/>
                <a:gd name="connsiteY158" fmla="*/ 4766949 h 5091689"/>
                <a:gd name="connsiteX159" fmla="*/ 1130959 w 3839976"/>
                <a:gd name="connsiteY159" fmla="*/ 4664399 h 5091689"/>
                <a:gd name="connsiteX160" fmla="*/ 1122413 w 3839976"/>
                <a:gd name="connsiteY160" fmla="*/ 4596033 h 5091689"/>
                <a:gd name="connsiteX161" fmla="*/ 1088230 w 3839976"/>
                <a:gd name="connsiteY161" fmla="*/ 4570396 h 5091689"/>
                <a:gd name="connsiteX162" fmla="*/ 1028410 w 3839976"/>
                <a:gd name="connsiteY162" fmla="*/ 4493484 h 5091689"/>
                <a:gd name="connsiteX163" fmla="*/ 985681 w 3839976"/>
                <a:gd name="connsiteY163" fmla="*/ 4442209 h 5091689"/>
                <a:gd name="connsiteX164" fmla="*/ 951497 w 3839976"/>
                <a:gd name="connsiteY164" fmla="*/ 4390934 h 5091689"/>
                <a:gd name="connsiteX165" fmla="*/ 814765 w 3839976"/>
                <a:gd name="connsiteY165" fmla="*/ 4237110 h 5091689"/>
                <a:gd name="connsiteX166" fmla="*/ 763490 w 3839976"/>
                <a:gd name="connsiteY166" fmla="*/ 4168743 h 5091689"/>
                <a:gd name="connsiteX167" fmla="*/ 729307 w 3839976"/>
                <a:gd name="connsiteY167" fmla="*/ 4117469 h 5091689"/>
                <a:gd name="connsiteX168" fmla="*/ 652395 w 3839976"/>
                <a:gd name="connsiteY168" fmla="*/ 4023465 h 5091689"/>
                <a:gd name="connsiteX169" fmla="*/ 635303 w 3839976"/>
                <a:gd name="connsiteY169" fmla="*/ 3963644 h 5091689"/>
                <a:gd name="connsiteX170" fmla="*/ 592574 w 3839976"/>
                <a:gd name="connsiteY170" fmla="*/ 3861095 h 5091689"/>
                <a:gd name="connsiteX171" fmla="*/ 575483 w 3839976"/>
                <a:gd name="connsiteY171" fmla="*/ 3732908 h 5091689"/>
                <a:gd name="connsiteX172" fmla="*/ 566937 w 3839976"/>
                <a:gd name="connsiteY172" fmla="*/ 3698725 h 5091689"/>
                <a:gd name="connsiteX173" fmla="*/ 558391 w 3839976"/>
                <a:gd name="connsiteY173" fmla="*/ 3647450 h 5091689"/>
                <a:gd name="connsiteX174" fmla="*/ 575483 w 3839976"/>
                <a:gd name="connsiteY174" fmla="*/ 3527809 h 5091689"/>
                <a:gd name="connsiteX175" fmla="*/ 652395 w 3839976"/>
                <a:gd name="connsiteY175" fmla="*/ 3459442 h 5091689"/>
                <a:gd name="connsiteX176" fmla="*/ 678032 w 3839976"/>
                <a:gd name="connsiteY176" fmla="*/ 3450897 h 5091689"/>
                <a:gd name="connsiteX177" fmla="*/ 703669 w 3839976"/>
                <a:gd name="connsiteY177" fmla="*/ 3433805 h 5091689"/>
                <a:gd name="connsiteX178" fmla="*/ 669486 w 3839976"/>
                <a:gd name="connsiteY178" fmla="*/ 3399622 h 5091689"/>
                <a:gd name="connsiteX179" fmla="*/ 532754 w 3839976"/>
                <a:gd name="connsiteY179" fmla="*/ 3339801 h 5091689"/>
                <a:gd name="connsiteX180" fmla="*/ 455841 w 3839976"/>
                <a:gd name="connsiteY180" fmla="*/ 3314164 h 5091689"/>
                <a:gd name="connsiteX181" fmla="*/ 396021 w 3839976"/>
                <a:gd name="connsiteY181" fmla="*/ 3279981 h 5091689"/>
                <a:gd name="connsiteX182" fmla="*/ 276380 w 3839976"/>
                <a:gd name="connsiteY182" fmla="*/ 3228706 h 5091689"/>
                <a:gd name="connsiteX183" fmla="*/ 139647 w 3839976"/>
                <a:gd name="connsiteY183" fmla="*/ 3126156 h 5091689"/>
                <a:gd name="connsiteX184" fmla="*/ 88372 w 3839976"/>
                <a:gd name="connsiteY184" fmla="*/ 3091973 h 5091689"/>
                <a:gd name="connsiteX185" fmla="*/ 45643 w 3839976"/>
                <a:gd name="connsiteY185" fmla="*/ 3040699 h 5091689"/>
                <a:gd name="connsiteX186" fmla="*/ 20006 w 3839976"/>
                <a:gd name="connsiteY186" fmla="*/ 3015061 h 5091689"/>
                <a:gd name="connsiteX187" fmla="*/ 28552 w 3839976"/>
                <a:gd name="connsiteY187" fmla="*/ 2784325 h 5091689"/>
                <a:gd name="connsiteX188" fmla="*/ 45643 w 3839976"/>
                <a:gd name="connsiteY188" fmla="*/ 2690321 h 5091689"/>
                <a:gd name="connsiteX189" fmla="*/ 139647 w 3839976"/>
                <a:gd name="connsiteY189" fmla="*/ 2553588 h 5091689"/>
                <a:gd name="connsiteX190" fmla="*/ 216559 w 3839976"/>
                <a:gd name="connsiteY190" fmla="*/ 2442493 h 5091689"/>
                <a:gd name="connsiteX191" fmla="*/ 284926 w 3839976"/>
                <a:gd name="connsiteY191" fmla="*/ 2382672 h 5091689"/>
                <a:gd name="connsiteX192" fmla="*/ 327655 w 3839976"/>
                <a:gd name="connsiteY192" fmla="*/ 2339943 h 5091689"/>
                <a:gd name="connsiteX193" fmla="*/ 430204 w 3839976"/>
                <a:gd name="connsiteY193" fmla="*/ 2254485 h 5091689"/>
                <a:gd name="connsiteX194" fmla="*/ 464387 w 3839976"/>
                <a:gd name="connsiteY194" fmla="*/ 2228848 h 5091689"/>
                <a:gd name="connsiteX195" fmla="*/ 498570 w 3839976"/>
                <a:gd name="connsiteY195" fmla="*/ 2203211 h 5091689"/>
                <a:gd name="connsiteX196" fmla="*/ 558391 w 3839976"/>
                <a:gd name="connsiteY196" fmla="*/ 2177573 h 5091689"/>
                <a:gd name="connsiteX197" fmla="*/ 532754 w 3839976"/>
                <a:gd name="connsiteY197" fmla="*/ 2143390 h 5091689"/>
                <a:gd name="connsiteX198" fmla="*/ 507116 w 3839976"/>
                <a:gd name="connsiteY198" fmla="*/ 2126299 h 5091689"/>
                <a:gd name="connsiteX199" fmla="*/ 430204 w 3839976"/>
                <a:gd name="connsiteY199" fmla="*/ 2066478 h 5091689"/>
                <a:gd name="connsiteX200" fmla="*/ 396021 w 3839976"/>
                <a:gd name="connsiteY200" fmla="*/ 2032295 h 5091689"/>
                <a:gd name="connsiteX201" fmla="*/ 302017 w 3839976"/>
                <a:gd name="connsiteY201" fmla="*/ 1946837 h 5091689"/>
                <a:gd name="connsiteX202" fmla="*/ 190922 w 3839976"/>
                <a:gd name="connsiteY202" fmla="*/ 1750284 h 5091689"/>
                <a:gd name="connsiteX203" fmla="*/ 105464 w 3839976"/>
                <a:gd name="connsiteY203" fmla="*/ 1587913 h 5091689"/>
                <a:gd name="connsiteX204" fmla="*/ 45643 w 3839976"/>
                <a:gd name="connsiteY204" fmla="*/ 1416998 h 5091689"/>
                <a:gd name="connsiteX205" fmla="*/ 28552 w 3839976"/>
                <a:gd name="connsiteY205" fmla="*/ 1314448 h 5091689"/>
                <a:gd name="connsiteX206" fmla="*/ 11460 w 3839976"/>
                <a:gd name="connsiteY206" fmla="*/ 1152078 h 5091689"/>
                <a:gd name="connsiteX207" fmla="*/ 37097 w 3839976"/>
                <a:gd name="connsiteY207" fmla="*/ 921341 h 5091689"/>
                <a:gd name="connsiteX208" fmla="*/ 79826 w 3839976"/>
                <a:gd name="connsiteY208" fmla="*/ 844429 h 5091689"/>
                <a:gd name="connsiteX209" fmla="*/ 105464 w 3839976"/>
                <a:gd name="connsiteY209" fmla="*/ 810246 h 5091689"/>
                <a:gd name="connsiteX210" fmla="*/ 148193 w 3839976"/>
                <a:gd name="connsiteY210" fmla="*/ 784609 h 5091689"/>
                <a:gd name="connsiteX211" fmla="*/ 250742 w 3839976"/>
                <a:gd name="connsiteY211" fmla="*/ 793155 h 5091689"/>
                <a:gd name="connsiteX212" fmla="*/ 302017 w 3839976"/>
                <a:gd name="connsiteY212" fmla="*/ 818792 h 5091689"/>
                <a:gd name="connsiteX213" fmla="*/ 336200 w 3839976"/>
                <a:gd name="connsiteY213" fmla="*/ 827338 h 5091689"/>
                <a:gd name="connsiteX214" fmla="*/ 413112 w 3839976"/>
                <a:gd name="connsiteY214" fmla="*/ 844429 h 5091689"/>
                <a:gd name="connsiteX215" fmla="*/ 438750 w 3839976"/>
                <a:gd name="connsiteY215" fmla="*/ 852975 h 5091689"/>
                <a:gd name="connsiteX216" fmla="*/ 481479 w 3839976"/>
                <a:gd name="connsiteY216" fmla="*/ 878613 h 5091689"/>
                <a:gd name="connsiteX217" fmla="*/ 532754 w 3839976"/>
                <a:gd name="connsiteY217" fmla="*/ 887158 h 5091689"/>
                <a:gd name="connsiteX218" fmla="*/ 601120 w 3839976"/>
                <a:gd name="connsiteY218" fmla="*/ 878613 h 5091689"/>
                <a:gd name="connsiteX219" fmla="*/ 652395 w 3839976"/>
                <a:gd name="connsiteY219" fmla="*/ 827338 h 5091689"/>
                <a:gd name="connsiteX220" fmla="*/ 686578 w 3839976"/>
                <a:gd name="connsiteY220" fmla="*/ 793155 h 5091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</a:cxnLst>
              <a:rect l="l" t="t" r="r" b="b"/>
              <a:pathLst>
                <a:path w="3839976" h="5091689">
                  <a:moveTo>
                    <a:pt x="763490" y="801700"/>
                  </a:moveTo>
                  <a:cubicBezTo>
                    <a:pt x="752096" y="798852"/>
                    <a:pt x="740824" y="795458"/>
                    <a:pt x="729307" y="793155"/>
                  </a:cubicBezTo>
                  <a:cubicBezTo>
                    <a:pt x="712316" y="789757"/>
                    <a:pt x="695080" y="787709"/>
                    <a:pt x="678032" y="784609"/>
                  </a:cubicBezTo>
                  <a:cubicBezTo>
                    <a:pt x="663741" y="782011"/>
                    <a:pt x="649546" y="778912"/>
                    <a:pt x="635303" y="776063"/>
                  </a:cubicBezTo>
                  <a:cubicBezTo>
                    <a:pt x="559730" y="719383"/>
                    <a:pt x="593961" y="733796"/>
                    <a:pt x="541299" y="716242"/>
                  </a:cubicBezTo>
                  <a:cubicBezTo>
                    <a:pt x="527056" y="704848"/>
                    <a:pt x="510895" y="695505"/>
                    <a:pt x="498570" y="682059"/>
                  </a:cubicBezTo>
                  <a:cubicBezTo>
                    <a:pt x="479322" y="661061"/>
                    <a:pt x="463097" y="637394"/>
                    <a:pt x="447296" y="613693"/>
                  </a:cubicBezTo>
                  <a:cubicBezTo>
                    <a:pt x="429485" y="586978"/>
                    <a:pt x="421750" y="576256"/>
                    <a:pt x="404567" y="545327"/>
                  </a:cubicBezTo>
                  <a:cubicBezTo>
                    <a:pt x="398380" y="534191"/>
                    <a:pt x="393172" y="522538"/>
                    <a:pt x="387475" y="511143"/>
                  </a:cubicBezTo>
                  <a:cubicBezTo>
                    <a:pt x="375630" y="440077"/>
                    <a:pt x="368529" y="421676"/>
                    <a:pt x="387475" y="331682"/>
                  </a:cubicBezTo>
                  <a:cubicBezTo>
                    <a:pt x="390409" y="317745"/>
                    <a:pt x="404834" y="309089"/>
                    <a:pt x="413112" y="297499"/>
                  </a:cubicBezTo>
                  <a:cubicBezTo>
                    <a:pt x="448328" y="248197"/>
                    <a:pt x="407019" y="290900"/>
                    <a:pt x="481479" y="246224"/>
                  </a:cubicBezTo>
                  <a:cubicBezTo>
                    <a:pt x="493692" y="238896"/>
                    <a:pt x="502923" y="226956"/>
                    <a:pt x="515662" y="220586"/>
                  </a:cubicBezTo>
                  <a:cubicBezTo>
                    <a:pt x="537431" y="209702"/>
                    <a:pt x="561108" y="203135"/>
                    <a:pt x="584028" y="194949"/>
                  </a:cubicBezTo>
                  <a:cubicBezTo>
                    <a:pt x="617352" y="183048"/>
                    <a:pt x="670285" y="165773"/>
                    <a:pt x="703669" y="160766"/>
                  </a:cubicBezTo>
                  <a:cubicBezTo>
                    <a:pt x="737591" y="155678"/>
                    <a:pt x="772036" y="155069"/>
                    <a:pt x="806219" y="152220"/>
                  </a:cubicBezTo>
                  <a:cubicBezTo>
                    <a:pt x="1079269" y="103461"/>
                    <a:pt x="964758" y="116220"/>
                    <a:pt x="1148051" y="100945"/>
                  </a:cubicBezTo>
                  <a:lnTo>
                    <a:pt x="1592432" y="109491"/>
                  </a:lnTo>
                  <a:cubicBezTo>
                    <a:pt x="1640853" y="114476"/>
                    <a:pt x="1729165" y="160766"/>
                    <a:pt x="1729165" y="160766"/>
                  </a:cubicBezTo>
                  <a:cubicBezTo>
                    <a:pt x="1737711" y="169312"/>
                    <a:pt x="1745134" y="179152"/>
                    <a:pt x="1754802" y="186403"/>
                  </a:cubicBezTo>
                  <a:cubicBezTo>
                    <a:pt x="1768090" y="196369"/>
                    <a:pt x="1785031" y="201103"/>
                    <a:pt x="1797531" y="212041"/>
                  </a:cubicBezTo>
                  <a:cubicBezTo>
                    <a:pt x="1808250" y="221420"/>
                    <a:pt x="1814623" y="234830"/>
                    <a:pt x="1823169" y="246224"/>
                  </a:cubicBezTo>
                  <a:cubicBezTo>
                    <a:pt x="1826017" y="260467"/>
                    <a:pt x="1827121" y="275173"/>
                    <a:pt x="1831714" y="288953"/>
                  </a:cubicBezTo>
                  <a:cubicBezTo>
                    <a:pt x="1835742" y="301039"/>
                    <a:pt x="1848806" y="310397"/>
                    <a:pt x="1848806" y="323136"/>
                  </a:cubicBezTo>
                  <a:cubicBezTo>
                    <a:pt x="1848806" y="386063"/>
                    <a:pt x="1838663" y="448600"/>
                    <a:pt x="1831714" y="511143"/>
                  </a:cubicBezTo>
                  <a:cubicBezTo>
                    <a:pt x="1830110" y="525579"/>
                    <a:pt x="1829068" y="540599"/>
                    <a:pt x="1823169" y="553872"/>
                  </a:cubicBezTo>
                  <a:cubicBezTo>
                    <a:pt x="1809780" y="583999"/>
                    <a:pt x="1796107" y="589006"/>
                    <a:pt x="1771894" y="605147"/>
                  </a:cubicBezTo>
                  <a:cubicBezTo>
                    <a:pt x="1689233" y="543152"/>
                    <a:pt x="1777326" y="603591"/>
                    <a:pt x="1712073" y="570964"/>
                  </a:cubicBezTo>
                  <a:cubicBezTo>
                    <a:pt x="1645815" y="537834"/>
                    <a:pt x="1725233" y="566803"/>
                    <a:pt x="1660798" y="545327"/>
                  </a:cubicBezTo>
                  <a:cubicBezTo>
                    <a:pt x="1652252" y="539630"/>
                    <a:pt x="1640257" y="537153"/>
                    <a:pt x="1635161" y="528235"/>
                  </a:cubicBezTo>
                  <a:cubicBezTo>
                    <a:pt x="1627955" y="515624"/>
                    <a:pt x="1630138" y="499597"/>
                    <a:pt x="1626615" y="485506"/>
                  </a:cubicBezTo>
                  <a:cubicBezTo>
                    <a:pt x="1624430" y="476767"/>
                    <a:pt x="1620918" y="468415"/>
                    <a:pt x="1618069" y="459869"/>
                  </a:cubicBezTo>
                  <a:cubicBezTo>
                    <a:pt x="1623766" y="431383"/>
                    <a:pt x="1626618" y="402176"/>
                    <a:pt x="1635161" y="374411"/>
                  </a:cubicBezTo>
                  <a:cubicBezTo>
                    <a:pt x="1638182" y="364594"/>
                    <a:pt x="1646283" y="357131"/>
                    <a:pt x="1652253" y="348773"/>
                  </a:cubicBezTo>
                  <a:cubicBezTo>
                    <a:pt x="1692752" y="292074"/>
                    <a:pt x="1661943" y="335550"/>
                    <a:pt x="1712073" y="280407"/>
                  </a:cubicBezTo>
                  <a:cubicBezTo>
                    <a:pt x="1729739" y="260974"/>
                    <a:pt x="1743915" y="238252"/>
                    <a:pt x="1763348" y="220586"/>
                  </a:cubicBezTo>
                  <a:cubicBezTo>
                    <a:pt x="1775638" y="209413"/>
                    <a:pt x="1792105" y="203931"/>
                    <a:pt x="1806077" y="194949"/>
                  </a:cubicBezTo>
                  <a:cubicBezTo>
                    <a:pt x="1888493" y="141967"/>
                    <a:pt x="1863502" y="148540"/>
                    <a:pt x="1942810" y="118037"/>
                  </a:cubicBezTo>
                  <a:cubicBezTo>
                    <a:pt x="1949102" y="115617"/>
                    <a:pt x="2169082" y="32816"/>
                    <a:pt x="2207729" y="24033"/>
                  </a:cubicBezTo>
                  <a:cubicBezTo>
                    <a:pt x="2235645" y="17688"/>
                    <a:pt x="2264701" y="18336"/>
                    <a:pt x="2293187" y="15487"/>
                  </a:cubicBezTo>
                  <a:cubicBezTo>
                    <a:pt x="2368403" y="17122"/>
                    <a:pt x="2634669" y="0"/>
                    <a:pt x="2771752" y="41125"/>
                  </a:cubicBezTo>
                  <a:cubicBezTo>
                    <a:pt x="2849726" y="64517"/>
                    <a:pt x="2852136" y="74548"/>
                    <a:pt x="2917030" y="109491"/>
                  </a:cubicBezTo>
                  <a:cubicBezTo>
                    <a:pt x="2973679" y="139994"/>
                    <a:pt x="2970537" y="128813"/>
                    <a:pt x="3019580" y="177857"/>
                  </a:cubicBezTo>
                  <a:cubicBezTo>
                    <a:pt x="3037378" y="195655"/>
                    <a:pt x="3058653" y="234433"/>
                    <a:pt x="3070855" y="254770"/>
                  </a:cubicBezTo>
                  <a:cubicBezTo>
                    <a:pt x="3076552" y="277559"/>
                    <a:pt x="3089509" y="299698"/>
                    <a:pt x="3087946" y="323136"/>
                  </a:cubicBezTo>
                  <a:cubicBezTo>
                    <a:pt x="3085097" y="365865"/>
                    <a:pt x="3085456" y="408930"/>
                    <a:pt x="3079400" y="451323"/>
                  </a:cubicBezTo>
                  <a:cubicBezTo>
                    <a:pt x="3076852" y="469158"/>
                    <a:pt x="3068776" y="485783"/>
                    <a:pt x="3062309" y="502598"/>
                  </a:cubicBezTo>
                  <a:cubicBezTo>
                    <a:pt x="3054521" y="522846"/>
                    <a:pt x="3046373" y="543014"/>
                    <a:pt x="3036671" y="562418"/>
                  </a:cubicBezTo>
                  <a:cubicBezTo>
                    <a:pt x="3022776" y="590209"/>
                    <a:pt x="2992657" y="631584"/>
                    <a:pt x="2976851" y="656422"/>
                  </a:cubicBezTo>
                  <a:cubicBezTo>
                    <a:pt x="2967933" y="670435"/>
                    <a:pt x="2961411" y="686040"/>
                    <a:pt x="2951213" y="699151"/>
                  </a:cubicBezTo>
                  <a:cubicBezTo>
                    <a:pt x="2941320" y="711871"/>
                    <a:pt x="2927439" y="721033"/>
                    <a:pt x="2917030" y="733334"/>
                  </a:cubicBezTo>
                  <a:cubicBezTo>
                    <a:pt x="2843677" y="820024"/>
                    <a:pt x="2890242" y="799235"/>
                    <a:pt x="2831572" y="818792"/>
                  </a:cubicBezTo>
                  <a:cubicBezTo>
                    <a:pt x="2820178" y="827338"/>
                    <a:pt x="2803759" y="857168"/>
                    <a:pt x="2797389" y="844429"/>
                  </a:cubicBezTo>
                  <a:cubicBezTo>
                    <a:pt x="2789961" y="829573"/>
                    <a:pt x="2812828" y="814811"/>
                    <a:pt x="2823026" y="801700"/>
                  </a:cubicBezTo>
                  <a:cubicBezTo>
                    <a:pt x="2866138" y="746270"/>
                    <a:pt x="2842860" y="784399"/>
                    <a:pt x="2891393" y="750426"/>
                  </a:cubicBezTo>
                  <a:cubicBezTo>
                    <a:pt x="2909620" y="737668"/>
                    <a:pt x="2925106" y="721356"/>
                    <a:pt x="2942668" y="707697"/>
                  </a:cubicBezTo>
                  <a:cubicBezTo>
                    <a:pt x="2956029" y="697305"/>
                    <a:pt x="3001701" y="670153"/>
                    <a:pt x="3011034" y="664968"/>
                  </a:cubicBezTo>
                  <a:cubicBezTo>
                    <a:pt x="3022170" y="658781"/>
                    <a:pt x="3033015" y="651537"/>
                    <a:pt x="3045217" y="647876"/>
                  </a:cubicBezTo>
                  <a:cubicBezTo>
                    <a:pt x="3062819" y="642595"/>
                    <a:pt x="3153955" y="632147"/>
                    <a:pt x="3164858" y="630784"/>
                  </a:cubicBezTo>
                  <a:lnTo>
                    <a:pt x="3250316" y="656422"/>
                  </a:lnTo>
                  <a:cubicBezTo>
                    <a:pt x="3283130" y="665798"/>
                    <a:pt x="3294820" y="664382"/>
                    <a:pt x="3327228" y="682059"/>
                  </a:cubicBezTo>
                  <a:cubicBezTo>
                    <a:pt x="3345261" y="691895"/>
                    <a:pt x="3361411" y="704848"/>
                    <a:pt x="3378503" y="716242"/>
                  </a:cubicBezTo>
                  <a:cubicBezTo>
                    <a:pt x="3406989" y="758971"/>
                    <a:pt x="3387049" y="736183"/>
                    <a:pt x="3446869" y="776063"/>
                  </a:cubicBezTo>
                  <a:lnTo>
                    <a:pt x="3446869" y="776063"/>
                  </a:lnTo>
                  <a:cubicBezTo>
                    <a:pt x="3478670" y="818463"/>
                    <a:pt x="3460656" y="802345"/>
                    <a:pt x="3498144" y="827338"/>
                  </a:cubicBezTo>
                  <a:cubicBezTo>
                    <a:pt x="3500993" y="847278"/>
                    <a:pt x="3504810" y="867103"/>
                    <a:pt x="3506690" y="887158"/>
                  </a:cubicBezTo>
                  <a:cubicBezTo>
                    <a:pt x="3513359" y="958289"/>
                    <a:pt x="3514639" y="1029948"/>
                    <a:pt x="3523782" y="1100803"/>
                  </a:cubicBezTo>
                  <a:cubicBezTo>
                    <a:pt x="3526088" y="1118671"/>
                    <a:pt x="3536503" y="1134600"/>
                    <a:pt x="3540873" y="1152078"/>
                  </a:cubicBezTo>
                  <a:cubicBezTo>
                    <a:pt x="3543722" y="1163472"/>
                    <a:pt x="3545705" y="1175119"/>
                    <a:pt x="3549419" y="1186261"/>
                  </a:cubicBezTo>
                  <a:cubicBezTo>
                    <a:pt x="3560330" y="1218992"/>
                    <a:pt x="3568713" y="1233394"/>
                    <a:pt x="3583602" y="1263173"/>
                  </a:cubicBezTo>
                  <a:cubicBezTo>
                    <a:pt x="3580753" y="1320145"/>
                    <a:pt x="3582434" y="1377525"/>
                    <a:pt x="3575056" y="1434089"/>
                  </a:cubicBezTo>
                  <a:cubicBezTo>
                    <a:pt x="3573728" y="1444274"/>
                    <a:pt x="3562558" y="1450540"/>
                    <a:pt x="3557965" y="1459727"/>
                  </a:cubicBezTo>
                  <a:cubicBezTo>
                    <a:pt x="3522591" y="1530476"/>
                    <a:pt x="3581301" y="1437543"/>
                    <a:pt x="3532327" y="1511001"/>
                  </a:cubicBezTo>
                  <a:cubicBezTo>
                    <a:pt x="3540873" y="1516698"/>
                    <a:pt x="3548778" y="1523500"/>
                    <a:pt x="3557965" y="1528093"/>
                  </a:cubicBezTo>
                  <a:cubicBezTo>
                    <a:pt x="3631214" y="1564717"/>
                    <a:pt x="3571451" y="1526031"/>
                    <a:pt x="3634877" y="1562276"/>
                  </a:cubicBezTo>
                  <a:cubicBezTo>
                    <a:pt x="3672550" y="1583804"/>
                    <a:pt x="3655403" y="1579170"/>
                    <a:pt x="3694697" y="1613551"/>
                  </a:cubicBezTo>
                  <a:cubicBezTo>
                    <a:pt x="3705416" y="1622930"/>
                    <a:pt x="3717486" y="1630642"/>
                    <a:pt x="3728881" y="1639188"/>
                  </a:cubicBezTo>
                  <a:cubicBezTo>
                    <a:pt x="3739184" y="1670101"/>
                    <a:pt x="3734127" y="1662426"/>
                    <a:pt x="3754518" y="1690463"/>
                  </a:cubicBezTo>
                  <a:cubicBezTo>
                    <a:pt x="3771273" y="1713500"/>
                    <a:pt x="3805793" y="1758829"/>
                    <a:pt x="3805793" y="1758829"/>
                  </a:cubicBezTo>
                  <a:cubicBezTo>
                    <a:pt x="3825329" y="1817436"/>
                    <a:pt x="3802259" y="1744692"/>
                    <a:pt x="3822884" y="1827196"/>
                  </a:cubicBezTo>
                  <a:cubicBezTo>
                    <a:pt x="3825069" y="1835935"/>
                    <a:pt x="3828955" y="1844172"/>
                    <a:pt x="3831430" y="1852833"/>
                  </a:cubicBezTo>
                  <a:cubicBezTo>
                    <a:pt x="3834657" y="1864126"/>
                    <a:pt x="3837127" y="1875622"/>
                    <a:pt x="3839976" y="1887016"/>
                  </a:cubicBezTo>
                  <a:cubicBezTo>
                    <a:pt x="3837127" y="1924048"/>
                    <a:pt x="3836037" y="1961257"/>
                    <a:pt x="3831430" y="1998112"/>
                  </a:cubicBezTo>
                  <a:cubicBezTo>
                    <a:pt x="3828548" y="2021171"/>
                    <a:pt x="3817720" y="2030303"/>
                    <a:pt x="3805793" y="2049386"/>
                  </a:cubicBezTo>
                  <a:cubicBezTo>
                    <a:pt x="3796990" y="2063471"/>
                    <a:pt x="3788222" y="2077595"/>
                    <a:pt x="3780155" y="2092115"/>
                  </a:cubicBezTo>
                  <a:cubicBezTo>
                    <a:pt x="3773968" y="2103251"/>
                    <a:pt x="3770708" y="2116107"/>
                    <a:pt x="3763064" y="2126299"/>
                  </a:cubicBezTo>
                  <a:cubicBezTo>
                    <a:pt x="3753396" y="2139190"/>
                    <a:pt x="3739492" y="2148355"/>
                    <a:pt x="3728881" y="2160482"/>
                  </a:cubicBezTo>
                  <a:cubicBezTo>
                    <a:pt x="3684362" y="2211360"/>
                    <a:pt x="3724265" y="2180650"/>
                    <a:pt x="3677606" y="2211756"/>
                  </a:cubicBezTo>
                  <a:cubicBezTo>
                    <a:pt x="3651253" y="2251286"/>
                    <a:pt x="3658018" y="2244769"/>
                    <a:pt x="3609240" y="2288669"/>
                  </a:cubicBezTo>
                  <a:cubicBezTo>
                    <a:pt x="3598653" y="2298197"/>
                    <a:pt x="3585127" y="2304235"/>
                    <a:pt x="3575056" y="2314306"/>
                  </a:cubicBezTo>
                  <a:cubicBezTo>
                    <a:pt x="3556485" y="2332877"/>
                    <a:pt x="3541351" y="2354606"/>
                    <a:pt x="3523782" y="2374127"/>
                  </a:cubicBezTo>
                  <a:cubicBezTo>
                    <a:pt x="3515697" y="2383110"/>
                    <a:pt x="3507428" y="2392027"/>
                    <a:pt x="3498144" y="2399764"/>
                  </a:cubicBezTo>
                  <a:cubicBezTo>
                    <a:pt x="3490254" y="2406339"/>
                    <a:pt x="3479770" y="2409593"/>
                    <a:pt x="3472507" y="2416856"/>
                  </a:cubicBezTo>
                  <a:cubicBezTo>
                    <a:pt x="3462436" y="2426927"/>
                    <a:pt x="3456940" y="2440968"/>
                    <a:pt x="3446869" y="2451039"/>
                  </a:cubicBezTo>
                  <a:cubicBezTo>
                    <a:pt x="3433971" y="2463936"/>
                    <a:pt x="3417867" y="2473211"/>
                    <a:pt x="3404140" y="2485222"/>
                  </a:cubicBezTo>
                  <a:cubicBezTo>
                    <a:pt x="3364747" y="2519691"/>
                    <a:pt x="3395474" y="2505202"/>
                    <a:pt x="3352866" y="2519405"/>
                  </a:cubicBezTo>
                  <a:cubicBezTo>
                    <a:pt x="3355715" y="2527951"/>
                    <a:pt x="3355042" y="2538672"/>
                    <a:pt x="3361412" y="2545042"/>
                  </a:cubicBezTo>
                  <a:cubicBezTo>
                    <a:pt x="3367782" y="2551412"/>
                    <a:pt x="3379554" y="2548591"/>
                    <a:pt x="3387049" y="2553588"/>
                  </a:cubicBezTo>
                  <a:cubicBezTo>
                    <a:pt x="3414073" y="2571604"/>
                    <a:pt x="3438324" y="2593469"/>
                    <a:pt x="3463961" y="2613409"/>
                  </a:cubicBezTo>
                  <a:lnTo>
                    <a:pt x="3463961" y="2613409"/>
                  </a:lnTo>
                  <a:cubicBezTo>
                    <a:pt x="3483901" y="2639046"/>
                    <a:pt x="3510988" y="2660468"/>
                    <a:pt x="3523782" y="2690321"/>
                  </a:cubicBezTo>
                  <a:cubicBezTo>
                    <a:pt x="3553465" y="2759582"/>
                    <a:pt x="3537385" y="2732090"/>
                    <a:pt x="3566511" y="2775779"/>
                  </a:cubicBezTo>
                  <a:cubicBezTo>
                    <a:pt x="3572208" y="2792871"/>
                    <a:pt x="3578425" y="2809798"/>
                    <a:pt x="3583602" y="2827054"/>
                  </a:cubicBezTo>
                  <a:cubicBezTo>
                    <a:pt x="3586977" y="2838304"/>
                    <a:pt x="3587521" y="2850442"/>
                    <a:pt x="3592148" y="2861237"/>
                  </a:cubicBezTo>
                  <a:cubicBezTo>
                    <a:pt x="3596194" y="2870677"/>
                    <a:pt x="3603543" y="2878328"/>
                    <a:pt x="3609240" y="2886874"/>
                  </a:cubicBezTo>
                  <a:cubicBezTo>
                    <a:pt x="3614410" y="2923068"/>
                    <a:pt x="3626331" y="3000512"/>
                    <a:pt x="3626331" y="3032153"/>
                  </a:cubicBezTo>
                  <a:cubicBezTo>
                    <a:pt x="3626331" y="3086351"/>
                    <a:pt x="3624507" y="3140743"/>
                    <a:pt x="3617785" y="3194523"/>
                  </a:cubicBezTo>
                  <a:cubicBezTo>
                    <a:pt x="3615882" y="3209745"/>
                    <a:pt x="3606080" y="3222889"/>
                    <a:pt x="3600694" y="3237252"/>
                  </a:cubicBezTo>
                  <a:cubicBezTo>
                    <a:pt x="3597531" y="3245686"/>
                    <a:pt x="3595806" y="3254657"/>
                    <a:pt x="3592148" y="3262889"/>
                  </a:cubicBezTo>
                  <a:cubicBezTo>
                    <a:pt x="3565613" y="3322593"/>
                    <a:pt x="3575125" y="3298672"/>
                    <a:pt x="3549419" y="3339801"/>
                  </a:cubicBezTo>
                  <a:cubicBezTo>
                    <a:pt x="3535854" y="3361505"/>
                    <a:pt x="3517113" y="3397744"/>
                    <a:pt x="3498144" y="3416713"/>
                  </a:cubicBezTo>
                  <a:cubicBezTo>
                    <a:pt x="3485246" y="3429611"/>
                    <a:pt x="3468313" y="3437999"/>
                    <a:pt x="3455415" y="3450897"/>
                  </a:cubicBezTo>
                  <a:cubicBezTo>
                    <a:pt x="3445344" y="3460968"/>
                    <a:pt x="3439849" y="3475009"/>
                    <a:pt x="3429778" y="3485080"/>
                  </a:cubicBezTo>
                  <a:cubicBezTo>
                    <a:pt x="3402548" y="3512310"/>
                    <a:pt x="3392999" y="3509759"/>
                    <a:pt x="3361412" y="3527809"/>
                  </a:cubicBezTo>
                  <a:cubicBezTo>
                    <a:pt x="3352494" y="3532905"/>
                    <a:pt x="3345214" y="3540854"/>
                    <a:pt x="3335774" y="3544900"/>
                  </a:cubicBezTo>
                  <a:cubicBezTo>
                    <a:pt x="3324979" y="3549527"/>
                    <a:pt x="3312884" y="3550219"/>
                    <a:pt x="3301591" y="3553446"/>
                  </a:cubicBezTo>
                  <a:cubicBezTo>
                    <a:pt x="3240114" y="3571011"/>
                    <a:pt x="3320719" y="3556396"/>
                    <a:pt x="3207587" y="3570538"/>
                  </a:cubicBezTo>
                  <a:cubicBezTo>
                    <a:pt x="3290245" y="3632531"/>
                    <a:pt x="3211165" y="3563087"/>
                    <a:pt x="3250316" y="3621813"/>
                  </a:cubicBezTo>
                  <a:cubicBezTo>
                    <a:pt x="3257020" y="3631869"/>
                    <a:pt x="3268534" y="3637910"/>
                    <a:pt x="3275954" y="3647450"/>
                  </a:cubicBezTo>
                  <a:cubicBezTo>
                    <a:pt x="3288565" y="3663664"/>
                    <a:pt x="3299569" y="3681111"/>
                    <a:pt x="3310137" y="3698725"/>
                  </a:cubicBezTo>
                  <a:cubicBezTo>
                    <a:pt x="3330143" y="3732069"/>
                    <a:pt x="3323987" y="3727113"/>
                    <a:pt x="3335774" y="3758545"/>
                  </a:cubicBezTo>
                  <a:cubicBezTo>
                    <a:pt x="3352141" y="3802189"/>
                    <a:pt x="3350537" y="3796616"/>
                    <a:pt x="3369957" y="3835457"/>
                  </a:cubicBezTo>
                  <a:cubicBezTo>
                    <a:pt x="3389749" y="4112540"/>
                    <a:pt x="3389223" y="4056723"/>
                    <a:pt x="3369957" y="4519121"/>
                  </a:cubicBezTo>
                  <a:cubicBezTo>
                    <a:pt x="3369207" y="4537122"/>
                    <a:pt x="3358563" y="4553304"/>
                    <a:pt x="3352866" y="4570396"/>
                  </a:cubicBezTo>
                  <a:cubicBezTo>
                    <a:pt x="3344347" y="4595952"/>
                    <a:pt x="3342560" y="4610319"/>
                    <a:pt x="3318683" y="4630216"/>
                  </a:cubicBezTo>
                  <a:cubicBezTo>
                    <a:pt x="3311763" y="4635983"/>
                    <a:pt x="3301707" y="4636287"/>
                    <a:pt x="3293045" y="4638762"/>
                  </a:cubicBezTo>
                  <a:cubicBezTo>
                    <a:pt x="3229663" y="4656872"/>
                    <a:pt x="3225566" y="4649528"/>
                    <a:pt x="3130675" y="4655854"/>
                  </a:cubicBezTo>
                  <a:cubicBezTo>
                    <a:pt x="3142069" y="4667248"/>
                    <a:pt x="3155190" y="4677146"/>
                    <a:pt x="3164858" y="4690037"/>
                  </a:cubicBezTo>
                  <a:cubicBezTo>
                    <a:pt x="3180982" y="4711536"/>
                    <a:pt x="3207587" y="4758403"/>
                    <a:pt x="3207587" y="4758403"/>
                  </a:cubicBezTo>
                  <a:cubicBezTo>
                    <a:pt x="3204738" y="4775495"/>
                    <a:pt x="3206078" y="4793844"/>
                    <a:pt x="3199041" y="4809678"/>
                  </a:cubicBezTo>
                  <a:cubicBezTo>
                    <a:pt x="3194133" y="4820722"/>
                    <a:pt x="3183460" y="4828611"/>
                    <a:pt x="3173404" y="4835315"/>
                  </a:cubicBezTo>
                  <a:cubicBezTo>
                    <a:pt x="3140477" y="4857267"/>
                    <a:pt x="3106251" y="4877439"/>
                    <a:pt x="3070855" y="4895136"/>
                  </a:cubicBezTo>
                  <a:cubicBezTo>
                    <a:pt x="3025413" y="4917856"/>
                    <a:pt x="2954548" y="4954122"/>
                    <a:pt x="2917030" y="4963502"/>
                  </a:cubicBezTo>
                  <a:cubicBezTo>
                    <a:pt x="2894241" y="4969199"/>
                    <a:pt x="2871752" y="4976265"/>
                    <a:pt x="2848664" y="4980594"/>
                  </a:cubicBezTo>
                  <a:cubicBezTo>
                    <a:pt x="2826091" y="4984827"/>
                    <a:pt x="2803112" y="4986508"/>
                    <a:pt x="2780297" y="4989140"/>
                  </a:cubicBezTo>
                  <a:cubicBezTo>
                    <a:pt x="2579407" y="5012319"/>
                    <a:pt x="2688104" y="4997426"/>
                    <a:pt x="2566653" y="5014777"/>
                  </a:cubicBezTo>
                  <a:cubicBezTo>
                    <a:pt x="2515378" y="5011928"/>
                    <a:pt x="2463951" y="5011100"/>
                    <a:pt x="2412828" y="5006231"/>
                  </a:cubicBezTo>
                  <a:cubicBezTo>
                    <a:pt x="2386507" y="5003724"/>
                    <a:pt x="2351808" y="4974097"/>
                    <a:pt x="2335916" y="4963502"/>
                  </a:cubicBezTo>
                  <a:cubicBezTo>
                    <a:pt x="2327370" y="4957805"/>
                    <a:pt x="2317541" y="4953673"/>
                    <a:pt x="2310279" y="4946411"/>
                  </a:cubicBezTo>
                  <a:cubicBezTo>
                    <a:pt x="2248933" y="4885065"/>
                    <a:pt x="2273507" y="4914473"/>
                    <a:pt x="2233367" y="4860953"/>
                  </a:cubicBezTo>
                  <a:cubicBezTo>
                    <a:pt x="2223662" y="4822133"/>
                    <a:pt x="2218400" y="4820396"/>
                    <a:pt x="2233367" y="4775495"/>
                  </a:cubicBezTo>
                  <a:cubicBezTo>
                    <a:pt x="2236615" y="4765751"/>
                    <a:pt x="2254273" y="4740321"/>
                    <a:pt x="2250458" y="4749857"/>
                  </a:cubicBezTo>
                  <a:cubicBezTo>
                    <a:pt x="2240995" y="4773513"/>
                    <a:pt x="2234291" y="4800208"/>
                    <a:pt x="2216275" y="4818224"/>
                  </a:cubicBezTo>
                  <a:cubicBezTo>
                    <a:pt x="2107767" y="4926732"/>
                    <a:pt x="2173172" y="4869324"/>
                    <a:pt x="2045359" y="4963502"/>
                  </a:cubicBezTo>
                  <a:cubicBezTo>
                    <a:pt x="1986795" y="5006654"/>
                    <a:pt x="1963027" y="5032484"/>
                    <a:pt x="1891535" y="5057506"/>
                  </a:cubicBezTo>
                  <a:cubicBezTo>
                    <a:pt x="1864116" y="5067103"/>
                    <a:pt x="1834835" y="5070490"/>
                    <a:pt x="1806077" y="5074598"/>
                  </a:cubicBezTo>
                  <a:cubicBezTo>
                    <a:pt x="1774929" y="5079048"/>
                    <a:pt x="1743381" y="5080012"/>
                    <a:pt x="1712073" y="5083143"/>
                  </a:cubicBezTo>
                  <a:cubicBezTo>
                    <a:pt x="1686406" y="5085710"/>
                    <a:pt x="1660798" y="5088840"/>
                    <a:pt x="1635161" y="5091689"/>
                  </a:cubicBezTo>
                  <a:cubicBezTo>
                    <a:pt x="1561097" y="5088840"/>
                    <a:pt x="1486953" y="5087627"/>
                    <a:pt x="1412970" y="5083143"/>
                  </a:cubicBezTo>
                  <a:cubicBezTo>
                    <a:pt x="1392864" y="5081925"/>
                    <a:pt x="1372443" y="5080386"/>
                    <a:pt x="1353150" y="5074598"/>
                  </a:cubicBezTo>
                  <a:cubicBezTo>
                    <a:pt x="1346197" y="5072512"/>
                    <a:pt x="1293385" y="5031904"/>
                    <a:pt x="1293329" y="5031869"/>
                  </a:cubicBezTo>
                  <a:cubicBezTo>
                    <a:pt x="1282526" y="5025117"/>
                    <a:pt x="1269512" y="5022182"/>
                    <a:pt x="1259146" y="5014777"/>
                  </a:cubicBezTo>
                  <a:cubicBezTo>
                    <a:pt x="1249312" y="5007752"/>
                    <a:pt x="1242793" y="4996877"/>
                    <a:pt x="1233509" y="4989140"/>
                  </a:cubicBezTo>
                  <a:cubicBezTo>
                    <a:pt x="1225619" y="4982565"/>
                    <a:pt x="1216417" y="4977745"/>
                    <a:pt x="1207871" y="4972048"/>
                  </a:cubicBezTo>
                  <a:cubicBezTo>
                    <a:pt x="1202174" y="4957805"/>
                    <a:pt x="1197640" y="4943040"/>
                    <a:pt x="1190780" y="4929319"/>
                  </a:cubicBezTo>
                  <a:cubicBezTo>
                    <a:pt x="1186187" y="4920133"/>
                    <a:pt x="1177734" y="4913122"/>
                    <a:pt x="1173688" y="4903682"/>
                  </a:cubicBezTo>
                  <a:cubicBezTo>
                    <a:pt x="1169061" y="4892887"/>
                    <a:pt x="1169266" y="4880496"/>
                    <a:pt x="1165142" y="4869499"/>
                  </a:cubicBezTo>
                  <a:cubicBezTo>
                    <a:pt x="1160669" y="4857571"/>
                    <a:pt x="1152524" y="4847243"/>
                    <a:pt x="1148051" y="4835315"/>
                  </a:cubicBezTo>
                  <a:cubicBezTo>
                    <a:pt x="1113151" y="4742246"/>
                    <a:pt x="1169991" y="4862103"/>
                    <a:pt x="1122413" y="4766949"/>
                  </a:cubicBezTo>
                  <a:cubicBezTo>
                    <a:pt x="1125262" y="4732766"/>
                    <a:pt x="1126425" y="4698400"/>
                    <a:pt x="1130959" y="4664399"/>
                  </a:cubicBezTo>
                  <a:cubicBezTo>
                    <a:pt x="1135946" y="4626997"/>
                    <a:pt x="1157173" y="4642379"/>
                    <a:pt x="1122413" y="4596033"/>
                  </a:cubicBezTo>
                  <a:cubicBezTo>
                    <a:pt x="1113867" y="4584639"/>
                    <a:pt x="1099624" y="4578942"/>
                    <a:pt x="1088230" y="4570396"/>
                  </a:cubicBezTo>
                  <a:cubicBezTo>
                    <a:pt x="1044834" y="4498069"/>
                    <a:pt x="1083523" y="4554721"/>
                    <a:pt x="1028410" y="4493484"/>
                  </a:cubicBezTo>
                  <a:cubicBezTo>
                    <a:pt x="1013527" y="4476947"/>
                    <a:pt x="999030" y="4460008"/>
                    <a:pt x="985681" y="4442209"/>
                  </a:cubicBezTo>
                  <a:cubicBezTo>
                    <a:pt x="973356" y="4425776"/>
                    <a:pt x="965144" y="4406287"/>
                    <a:pt x="951497" y="4390934"/>
                  </a:cubicBezTo>
                  <a:cubicBezTo>
                    <a:pt x="729013" y="4140639"/>
                    <a:pt x="920554" y="4385214"/>
                    <a:pt x="814765" y="4237110"/>
                  </a:cubicBezTo>
                  <a:cubicBezTo>
                    <a:pt x="798208" y="4213930"/>
                    <a:pt x="780047" y="4191923"/>
                    <a:pt x="763490" y="4168743"/>
                  </a:cubicBezTo>
                  <a:cubicBezTo>
                    <a:pt x="751551" y="4152028"/>
                    <a:pt x="741785" y="4133786"/>
                    <a:pt x="729307" y="4117469"/>
                  </a:cubicBezTo>
                  <a:cubicBezTo>
                    <a:pt x="704714" y="4085308"/>
                    <a:pt x="652395" y="4023465"/>
                    <a:pt x="652395" y="4023465"/>
                  </a:cubicBezTo>
                  <a:cubicBezTo>
                    <a:pt x="646698" y="4003525"/>
                    <a:pt x="642472" y="3983104"/>
                    <a:pt x="635303" y="3963644"/>
                  </a:cubicBezTo>
                  <a:cubicBezTo>
                    <a:pt x="622501" y="3928896"/>
                    <a:pt x="592574" y="3861095"/>
                    <a:pt x="592574" y="3861095"/>
                  </a:cubicBezTo>
                  <a:cubicBezTo>
                    <a:pt x="570810" y="3752277"/>
                    <a:pt x="600459" y="3907748"/>
                    <a:pt x="575483" y="3732908"/>
                  </a:cubicBezTo>
                  <a:cubicBezTo>
                    <a:pt x="573822" y="3721281"/>
                    <a:pt x="569240" y="3710242"/>
                    <a:pt x="566937" y="3698725"/>
                  </a:cubicBezTo>
                  <a:cubicBezTo>
                    <a:pt x="563539" y="3681734"/>
                    <a:pt x="561240" y="3664542"/>
                    <a:pt x="558391" y="3647450"/>
                  </a:cubicBezTo>
                  <a:cubicBezTo>
                    <a:pt x="564088" y="3607570"/>
                    <a:pt x="560522" y="3565213"/>
                    <a:pt x="575483" y="3527809"/>
                  </a:cubicBezTo>
                  <a:cubicBezTo>
                    <a:pt x="581145" y="3513653"/>
                    <a:pt x="629113" y="3471083"/>
                    <a:pt x="652395" y="3459442"/>
                  </a:cubicBezTo>
                  <a:cubicBezTo>
                    <a:pt x="660452" y="3455414"/>
                    <a:pt x="669486" y="3453745"/>
                    <a:pt x="678032" y="3450897"/>
                  </a:cubicBezTo>
                  <a:cubicBezTo>
                    <a:pt x="686578" y="3445200"/>
                    <a:pt x="699854" y="3443341"/>
                    <a:pt x="703669" y="3433805"/>
                  </a:cubicBezTo>
                  <a:cubicBezTo>
                    <a:pt x="714393" y="3406995"/>
                    <a:pt x="681551" y="3403644"/>
                    <a:pt x="669486" y="3399622"/>
                  </a:cubicBezTo>
                  <a:cubicBezTo>
                    <a:pt x="615643" y="3363725"/>
                    <a:pt x="634867" y="3373838"/>
                    <a:pt x="532754" y="3339801"/>
                  </a:cubicBezTo>
                  <a:cubicBezTo>
                    <a:pt x="507116" y="3331255"/>
                    <a:pt x="480600" y="3324996"/>
                    <a:pt x="455841" y="3314164"/>
                  </a:cubicBezTo>
                  <a:cubicBezTo>
                    <a:pt x="434801" y="3304959"/>
                    <a:pt x="416756" y="3289855"/>
                    <a:pt x="396021" y="3279981"/>
                  </a:cubicBezTo>
                  <a:cubicBezTo>
                    <a:pt x="356847" y="3261327"/>
                    <a:pt x="313585" y="3251029"/>
                    <a:pt x="276380" y="3228706"/>
                  </a:cubicBezTo>
                  <a:cubicBezTo>
                    <a:pt x="227527" y="3199394"/>
                    <a:pt x="187051" y="3157758"/>
                    <a:pt x="139647" y="3126156"/>
                  </a:cubicBezTo>
                  <a:cubicBezTo>
                    <a:pt x="122555" y="3114762"/>
                    <a:pt x="103572" y="3105791"/>
                    <a:pt x="88372" y="3091973"/>
                  </a:cubicBezTo>
                  <a:cubicBezTo>
                    <a:pt x="71910" y="3077007"/>
                    <a:pt x="60424" y="3057327"/>
                    <a:pt x="45643" y="3040699"/>
                  </a:cubicBezTo>
                  <a:cubicBezTo>
                    <a:pt x="37614" y="3031666"/>
                    <a:pt x="28552" y="3023607"/>
                    <a:pt x="20006" y="3015061"/>
                  </a:cubicBezTo>
                  <a:cubicBezTo>
                    <a:pt x="0" y="2915035"/>
                    <a:pt x="6325" y="2967698"/>
                    <a:pt x="28552" y="2784325"/>
                  </a:cubicBezTo>
                  <a:cubicBezTo>
                    <a:pt x="32384" y="2752708"/>
                    <a:pt x="34633" y="2720206"/>
                    <a:pt x="45643" y="2690321"/>
                  </a:cubicBezTo>
                  <a:cubicBezTo>
                    <a:pt x="57667" y="2657684"/>
                    <a:pt x="120799" y="2579975"/>
                    <a:pt x="139647" y="2553588"/>
                  </a:cubicBezTo>
                  <a:cubicBezTo>
                    <a:pt x="165826" y="2516937"/>
                    <a:pt x="182663" y="2472152"/>
                    <a:pt x="216559" y="2442493"/>
                  </a:cubicBezTo>
                  <a:cubicBezTo>
                    <a:pt x="239348" y="2422553"/>
                    <a:pt x="262675" y="2403211"/>
                    <a:pt x="284926" y="2382672"/>
                  </a:cubicBezTo>
                  <a:cubicBezTo>
                    <a:pt x="299727" y="2369010"/>
                    <a:pt x="312551" y="2353270"/>
                    <a:pt x="327655" y="2339943"/>
                  </a:cubicBezTo>
                  <a:cubicBezTo>
                    <a:pt x="361020" y="2310503"/>
                    <a:pt x="395670" y="2282544"/>
                    <a:pt x="430204" y="2254485"/>
                  </a:cubicBezTo>
                  <a:cubicBezTo>
                    <a:pt x="441258" y="2245504"/>
                    <a:pt x="452993" y="2237394"/>
                    <a:pt x="464387" y="2228848"/>
                  </a:cubicBezTo>
                  <a:cubicBezTo>
                    <a:pt x="475781" y="2220302"/>
                    <a:pt x="485058" y="2207715"/>
                    <a:pt x="498570" y="2203211"/>
                  </a:cubicBezTo>
                  <a:cubicBezTo>
                    <a:pt x="536294" y="2190636"/>
                    <a:pt x="516151" y="2198694"/>
                    <a:pt x="558391" y="2177573"/>
                  </a:cubicBezTo>
                  <a:cubicBezTo>
                    <a:pt x="549845" y="2166179"/>
                    <a:pt x="542825" y="2153461"/>
                    <a:pt x="532754" y="2143390"/>
                  </a:cubicBezTo>
                  <a:cubicBezTo>
                    <a:pt x="525491" y="2136127"/>
                    <a:pt x="515333" y="2132461"/>
                    <a:pt x="507116" y="2126299"/>
                  </a:cubicBezTo>
                  <a:cubicBezTo>
                    <a:pt x="481133" y="2106812"/>
                    <a:pt x="453170" y="2089444"/>
                    <a:pt x="430204" y="2066478"/>
                  </a:cubicBezTo>
                  <a:cubicBezTo>
                    <a:pt x="418810" y="2055084"/>
                    <a:pt x="407998" y="2043075"/>
                    <a:pt x="396021" y="2032295"/>
                  </a:cubicBezTo>
                  <a:cubicBezTo>
                    <a:pt x="357487" y="1997615"/>
                    <a:pt x="334933" y="1986336"/>
                    <a:pt x="302017" y="1946837"/>
                  </a:cubicBezTo>
                  <a:cubicBezTo>
                    <a:pt x="233429" y="1864531"/>
                    <a:pt x="262431" y="1869465"/>
                    <a:pt x="190922" y="1750284"/>
                  </a:cubicBezTo>
                  <a:cubicBezTo>
                    <a:pt x="154000" y="1688748"/>
                    <a:pt x="128827" y="1654663"/>
                    <a:pt x="105464" y="1587913"/>
                  </a:cubicBezTo>
                  <a:cubicBezTo>
                    <a:pt x="28421" y="1367790"/>
                    <a:pt x="131044" y="1609152"/>
                    <a:pt x="45643" y="1416998"/>
                  </a:cubicBezTo>
                  <a:cubicBezTo>
                    <a:pt x="39946" y="1382815"/>
                    <a:pt x="33693" y="1348719"/>
                    <a:pt x="28552" y="1314448"/>
                  </a:cubicBezTo>
                  <a:cubicBezTo>
                    <a:pt x="19933" y="1256987"/>
                    <a:pt x="16839" y="1211240"/>
                    <a:pt x="11460" y="1152078"/>
                  </a:cubicBezTo>
                  <a:cubicBezTo>
                    <a:pt x="15955" y="1080154"/>
                    <a:pt x="16048" y="992908"/>
                    <a:pt x="37097" y="921341"/>
                  </a:cubicBezTo>
                  <a:cubicBezTo>
                    <a:pt x="43587" y="899274"/>
                    <a:pt x="64896" y="865331"/>
                    <a:pt x="79826" y="844429"/>
                  </a:cubicBezTo>
                  <a:cubicBezTo>
                    <a:pt x="88105" y="832839"/>
                    <a:pt x="94745" y="819625"/>
                    <a:pt x="105464" y="810246"/>
                  </a:cubicBezTo>
                  <a:cubicBezTo>
                    <a:pt x="117964" y="799308"/>
                    <a:pt x="133950" y="793155"/>
                    <a:pt x="148193" y="784609"/>
                  </a:cubicBezTo>
                  <a:cubicBezTo>
                    <a:pt x="182376" y="787458"/>
                    <a:pt x="216741" y="788622"/>
                    <a:pt x="250742" y="793155"/>
                  </a:cubicBezTo>
                  <a:cubicBezTo>
                    <a:pt x="285596" y="797802"/>
                    <a:pt x="269487" y="804850"/>
                    <a:pt x="302017" y="818792"/>
                  </a:cubicBezTo>
                  <a:cubicBezTo>
                    <a:pt x="312812" y="823419"/>
                    <a:pt x="324735" y="824790"/>
                    <a:pt x="336200" y="827338"/>
                  </a:cubicBezTo>
                  <a:cubicBezTo>
                    <a:pt x="375837" y="836147"/>
                    <a:pt x="376650" y="834012"/>
                    <a:pt x="413112" y="844429"/>
                  </a:cubicBezTo>
                  <a:cubicBezTo>
                    <a:pt x="421774" y="846904"/>
                    <a:pt x="430693" y="848946"/>
                    <a:pt x="438750" y="852975"/>
                  </a:cubicBezTo>
                  <a:cubicBezTo>
                    <a:pt x="453607" y="860403"/>
                    <a:pt x="465869" y="872937"/>
                    <a:pt x="481479" y="878613"/>
                  </a:cubicBezTo>
                  <a:cubicBezTo>
                    <a:pt x="497763" y="884534"/>
                    <a:pt x="515662" y="884310"/>
                    <a:pt x="532754" y="887158"/>
                  </a:cubicBezTo>
                  <a:cubicBezTo>
                    <a:pt x="555543" y="884310"/>
                    <a:pt x="578963" y="884656"/>
                    <a:pt x="601120" y="878613"/>
                  </a:cubicBezTo>
                  <a:cubicBezTo>
                    <a:pt x="626361" y="871729"/>
                    <a:pt x="637578" y="844625"/>
                    <a:pt x="652395" y="827338"/>
                  </a:cubicBezTo>
                  <a:cubicBezTo>
                    <a:pt x="652422" y="827307"/>
                    <a:pt x="678972" y="800761"/>
                    <a:pt x="686578" y="793155"/>
                  </a:cubicBezTo>
                </a:path>
              </a:pathLst>
            </a:custGeom>
            <a:solidFill>
              <a:schemeClr val="bg2">
                <a:lumMod val="75000"/>
                <a:alpha val="32000"/>
              </a:schemeClr>
            </a:solid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grpSp>
          <p:nvGrpSpPr>
            <p:cNvPr id="14353" name="Группа 21"/>
            <p:cNvGrpSpPr>
              <a:grpSpLocks/>
            </p:cNvGrpSpPr>
            <p:nvPr/>
          </p:nvGrpSpPr>
          <p:grpSpPr bwMode="auto">
            <a:xfrm>
              <a:off x="6143636" y="1785926"/>
              <a:ext cx="1928826" cy="1928826"/>
              <a:chOff x="6286512" y="2428868"/>
              <a:chExt cx="2571768" cy="2857520"/>
            </a:xfrm>
          </p:grpSpPr>
          <p:pic>
            <p:nvPicPr>
              <p:cNvPr id="14355" name="Picture 14" descr="аудитории,женщины,жесты,люди,мужчина,образование,ответ,ответы,поднимать руки,поднятые руки,преподаватели,студенты,уроки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6286512" y="2428868"/>
                <a:ext cx="1500198" cy="15001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56" name="Picture 18" descr="классы,компьютеры,люди,образование,ученики,школы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6357950" y="3786190"/>
                <a:ext cx="1500198" cy="15001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57" name="Picture 26" descr="бизнес,бизнесмены,географические карты,глобальный,глобусы,компьютеры,люди,люди за работой,международный,миры,ПК,работа на компьютере,связь,Технология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7500958" y="2786058"/>
                <a:ext cx="1357322" cy="13573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4354" name="TextBox 22"/>
            <p:cNvSpPr txBox="1">
              <a:spLocks noChangeArrowheads="1"/>
            </p:cNvSpPr>
            <p:nvPr/>
          </p:nvSpPr>
          <p:spPr bwMode="auto">
            <a:xfrm>
              <a:off x="6215074" y="4000504"/>
              <a:ext cx="185738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600">
                  <a:latin typeface="Arial" charset="0"/>
                </a:rPr>
                <a:t>студенты</a:t>
              </a:r>
            </a:p>
          </p:txBody>
        </p:sp>
      </p:grpSp>
      <p:sp>
        <p:nvSpPr>
          <p:cNvPr id="31" name="Двойная стрелка влево/вправо 30"/>
          <p:cNvSpPr/>
          <p:nvPr/>
        </p:nvSpPr>
        <p:spPr>
          <a:xfrm rot="1363872">
            <a:off x="1238250" y="5240338"/>
            <a:ext cx="1785938" cy="4286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2" name="Двойная стрелка влево/вправо 31"/>
          <p:cNvSpPr/>
          <p:nvPr/>
        </p:nvSpPr>
        <p:spPr>
          <a:xfrm rot="20653374">
            <a:off x="6072188" y="5286375"/>
            <a:ext cx="1785937" cy="4286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" name="Двойная стрелка влево/вправо 32"/>
          <p:cNvSpPr/>
          <p:nvPr/>
        </p:nvSpPr>
        <p:spPr>
          <a:xfrm>
            <a:off x="3571875" y="1857375"/>
            <a:ext cx="2143125" cy="4286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7" name="Группа 37"/>
          <p:cNvGrpSpPr>
            <a:grpSpLocks/>
          </p:cNvGrpSpPr>
          <p:nvPr/>
        </p:nvGrpSpPr>
        <p:grpSpPr bwMode="auto">
          <a:xfrm>
            <a:off x="2928938" y="2928938"/>
            <a:ext cx="3460750" cy="3357562"/>
            <a:chOff x="2785929" y="2980638"/>
            <a:chExt cx="3461047" cy="3358365"/>
          </a:xfrm>
        </p:grpSpPr>
        <p:sp>
          <p:nvSpPr>
            <p:cNvPr id="37" name="Полилиния 36"/>
            <p:cNvSpPr/>
            <p:nvPr/>
          </p:nvSpPr>
          <p:spPr>
            <a:xfrm>
              <a:off x="2785929" y="2980638"/>
              <a:ext cx="3461047" cy="3304377"/>
            </a:xfrm>
            <a:custGeom>
              <a:avLst/>
              <a:gdLst>
                <a:gd name="connsiteX0" fmla="*/ 102550 w 3461047"/>
                <a:gd name="connsiteY0" fmla="*/ 1112794 h 3305022"/>
                <a:gd name="connsiteX1" fmla="*/ 94004 w 3461047"/>
                <a:gd name="connsiteY1" fmla="*/ 958969 h 3305022"/>
                <a:gd name="connsiteX2" fmla="*/ 76912 w 3461047"/>
                <a:gd name="connsiteY2" fmla="*/ 890603 h 3305022"/>
                <a:gd name="connsiteX3" fmla="*/ 51275 w 3461047"/>
                <a:gd name="connsiteY3" fmla="*/ 770962 h 3305022"/>
                <a:gd name="connsiteX4" fmla="*/ 42729 w 3461047"/>
                <a:gd name="connsiteY4" fmla="*/ 711141 h 3305022"/>
                <a:gd name="connsiteX5" fmla="*/ 34183 w 3461047"/>
                <a:gd name="connsiteY5" fmla="*/ 676958 h 3305022"/>
                <a:gd name="connsiteX6" fmla="*/ 17092 w 3461047"/>
                <a:gd name="connsiteY6" fmla="*/ 582954 h 3305022"/>
                <a:gd name="connsiteX7" fmla="*/ 8546 w 3461047"/>
                <a:gd name="connsiteY7" fmla="*/ 557317 h 3305022"/>
                <a:gd name="connsiteX8" fmla="*/ 0 w 3461047"/>
                <a:gd name="connsiteY8" fmla="*/ 523134 h 3305022"/>
                <a:gd name="connsiteX9" fmla="*/ 8546 w 3461047"/>
                <a:gd name="connsiteY9" fmla="*/ 412038 h 3305022"/>
                <a:gd name="connsiteX10" fmla="*/ 42729 w 3461047"/>
                <a:gd name="connsiteY10" fmla="*/ 352218 h 3305022"/>
                <a:gd name="connsiteX11" fmla="*/ 59821 w 3461047"/>
                <a:gd name="connsiteY11" fmla="*/ 326580 h 3305022"/>
                <a:gd name="connsiteX12" fmla="*/ 145278 w 3461047"/>
                <a:gd name="connsiteY12" fmla="*/ 249668 h 3305022"/>
                <a:gd name="connsiteX13" fmla="*/ 170916 w 3461047"/>
                <a:gd name="connsiteY13" fmla="*/ 241122 h 3305022"/>
                <a:gd name="connsiteX14" fmla="*/ 213645 w 3461047"/>
                <a:gd name="connsiteY14" fmla="*/ 172756 h 3305022"/>
                <a:gd name="connsiteX15" fmla="*/ 239282 w 3461047"/>
                <a:gd name="connsiteY15" fmla="*/ 155665 h 3305022"/>
                <a:gd name="connsiteX16" fmla="*/ 273465 w 3461047"/>
                <a:gd name="connsiteY16" fmla="*/ 130027 h 3305022"/>
                <a:gd name="connsiteX17" fmla="*/ 324740 w 3461047"/>
                <a:gd name="connsiteY17" fmla="*/ 95844 h 3305022"/>
                <a:gd name="connsiteX18" fmla="*/ 350378 w 3461047"/>
                <a:gd name="connsiteY18" fmla="*/ 78752 h 3305022"/>
                <a:gd name="connsiteX19" fmla="*/ 452927 w 3461047"/>
                <a:gd name="connsiteY19" fmla="*/ 53115 h 3305022"/>
                <a:gd name="connsiteX20" fmla="*/ 529839 w 3461047"/>
                <a:gd name="connsiteY20" fmla="*/ 61661 h 3305022"/>
                <a:gd name="connsiteX21" fmla="*/ 581114 w 3461047"/>
                <a:gd name="connsiteY21" fmla="*/ 78752 h 3305022"/>
                <a:gd name="connsiteX22" fmla="*/ 640935 w 3461047"/>
                <a:gd name="connsiteY22" fmla="*/ 95844 h 3305022"/>
                <a:gd name="connsiteX23" fmla="*/ 828942 w 3461047"/>
                <a:gd name="connsiteY23" fmla="*/ 44569 h 3305022"/>
                <a:gd name="connsiteX24" fmla="*/ 991312 w 3461047"/>
                <a:gd name="connsiteY24" fmla="*/ 18932 h 3305022"/>
                <a:gd name="connsiteX25" fmla="*/ 1085316 w 3461047"/>
                <a:gd name="connsiteY25" fmla="*/ 1840 h 3305022"/>
                <a:gd name="connsiteX26" fmla="*/ 1213503 w 3461047"/>
                <a:gd name="connsiteY26" fmla="*/ 10386 h 3305022"/>
                <a:gd name="connsiteX27" fmla="*/ 1222049 w 3461047"/>
                <a:gd name="connsiteY27" fmla="*/ 36023 h 3305022"/>
                <a:gd name="connsiteX28" fmla="*/ 1247686 w 3461047"/>
                <a:gd name="connsiteY28" fmla="*/ 44569 h 3305022"/>
                <a:gd name="connsiteX29" fmla="*/ 1333144 w 3461047"/>
                <a:gd name="connsiteY29" fmla="*/ 53115 h 3305022"/>
                <a:gd name="connsiteX30" fmla="*/ 1897166 w 3461047"/>
                <a:gd name="connsiteY30" fmla="*/ 61661 h 3305022"/>
                <a:gd name="connsiteX31" fmla="*/ 1862983 w 3461047"/>
                <a:gd name="connsiteY31" fmla="*/ 112936 h 3305022"/>
                <a:gd name="connsiteX32" fmla="*/ 1897166 w 3461047"/>
                <a:gd name="connsiteY32" fmla="*/ 121481 h 3305022"/>
                <a:gd name="connsiteX33" fmla="*/ 2418460 w 3461047"/>
                <a:gd name="connsiteY33" fmla="*/ 130027 h 3305022"/>
                <a:gd name="connsiteX34" fmla="*/ 2350093 w 3461047"/>
                <a:gd name="connsiteY34" fmla="*/ 189848 h 3305022"/>
                <a:gd name="connsiteX35" fmla="*/ 2384277 w 3461047"/>
                <a:gd name="connsiteY35" fmla="*/ 275306 h 3305022"/>
                <a:gd name="connsiteX36" fmla="*/ 2418460 w 3461047"/>
                <a:gd name="connsiteY36" fmla="*/ 300943 h 3305022"/>
                <a:gd name="connsiteX37" fmla="*/ 2486826 w 3461047"/>
                <a:gd name="connsiteY37" fmla="*/ 318035 h 3305022"/>
                <a:gd name="connsiteX38" fmla="*/ 2623559 w 3461047"/>
                <a:gd name="connsiteY38" fmla="*/ 335126 h 3305022"/>
                <a:gd name="connsiteX39" fmla="*/ 2683379 w 3461047"/>
                <a:gd name="connsiteY39" fmla="*/ 343672 h 3305022"/>
                <a:gd name="connsiteX40" fmla="*/ 2632105 w 3461047"/>
                <a:gd name="connsiteY40" fmla="*/ 394947 h 3305022"/>
                <a:gd name="connsiteX41" fmla="*/ 2589376 w 3461047"/>
                <a:gd name="connsiteY41" fmla="*/ 446222 h 3305022"/>
                <a:gd name="connsiteX42" fmla="*/ 2606467 w 3461047"/>
                <a:gd name="connsiteY42" fmla="*/ 531679 h 3305022"/>
                <a:gd name="connsiteX43" fmla="*/ 2666288 w 3461047"/>
                <a:gd name="connsiteY43" fmla="*/ 565863 h 3305022"/>
                <a:gd name="connsiteX44" fmla="*/ 2956845 w 3461047"/>
                <a:gd name="connsiteY44" fmla="*/ 574408 h 3305022"/>
                <a:gd name="connsiteX45" fmla="*/ 2965391 w 3461047"/>
                <a:gd name="connsiteY45" fmla="*/ 685504 h 3305022"/>
                <a:gd name="connsiteX46" fmla="*/ 2991028 w 3461047"/>
                <a:gd name="connsiteY46" fmla="*/ 702595 h 3305022"/>
                <a:gd name="connsiteX47" fmla="*/ 3016665 w 3461047"/>
                <a:gd name="connsiteY47" fmla="*/ 711141 h 3305022"/>
                <a:gd name="connsiteX48" fmla="*/ 3110669 w 3461047"/>
                <a:gd name="connsiteY48" fmla="*/ 736779 h 3305022"/>
                <a:gd name="connsiteX49" fmla="*/ 3102123 w 3461047"/>
                <a:gd name="connsiteY49" fmla="*/ 779508 h 3305022"/>
                <a:gd name="connsiteX50" fmla="*/ 3110669 w 3461047"/>
                <a:gd name="connsiteY50" fmla="*/ 976061 h 3305022"/>
                <a:gd name="connsiteX51" fmla="*/ 3196127 w 3461047"/>
                <a:gd name="connsiteY51" fmla="*/ 1052973 h 3305022"/>
                <a:gd name="connsiteX52" fmla="*/ 3187581 w 3461047"/>
                <a:gd name="connsiteY52" fmla="*/ 1121339 h 3305022"/>
                <a:gd name="connsiteX53" fmla="*/ 3204673 w 3461047"/>
                <a:gd name="connsiteY53" fmla="*/ 1258072 h 3305022"/>
                <a:gd name="connsiteX54" fmla="*/ 3213219 w 3461047"/>
                <a:gd name="connsiteY54" fmla="*/ 1360622 h 3305022"/>
                <a:gd name="connsiteX55" fmla="*/ 3238856 w 3461047"/>
                <a:gd name="connsiteY55" fmla="*/ 1369167 h 3305022"/>
                <a:gd name="connsiteX56" fmla="*/ 3281585 w 3461047"/>
                <a:gd name="connsiteY56" fmla="*/ 1377713 h 3305022"/>
                <a:gd name="connsiteX57" fmla="*/ 3307222 w 3461047"/>
                <a:gd name="connsiteY57" fmla="*/ 1394805 h 3305022"/>
                <a:gd name="connsiteX58" fmla="*/ 3324314 w 3461047"/>
                <a:gd name="connsiteY58" fmla="*/ 1428988 h 3305022"/>
                <a:gd name="connsiteX59" fmla="*/ 3358497 w 3461047"/>
                <a:gd name="connsiteY59" fmla="*/ 1480263 h 3305022"/>
                <a:gd name="connsiteX60" fmla="*/ 3426864 w 3461047"/>
                <a:gd name="connsiteY60" fmla="*/ 1659724 h 3305022"/>
                <a:gd name="connsiteX61" fmla="*/ 3461047 w 3461047"/>
                <a:gd name="connsiteY61" fmla="*/ 1728091 h 3305022"/>
                <a:gd name="connsiteX62" fmla="*/ 3452501 w 3461047"/>
                <a:gd name="connsiteY62" fmla="*/ 1787911 h 3305022"/>
                <a:gd name="connsiteX63" fmla="*/ 3426864 w 3461047"/>
                <a:gd name="connsiteY63" fmla="*/ 1805003 h 3305022"/>
                <a:gd name="connsiteX64" fmla="*/ 3358497 w 3461047"/>
                <a:gd name="connsiteY64" fmla="*/ 1847732 h 3305022"/>
                <a:gd name="connsiteX65" fmla="*/ 3298677 w 3461047"/>
                <a:gd name="connsiteY65" fmla="*/ 1899007 h 3305022"/>
                <a:gd name="connsiteX66" fmla="*/ 3247402 w 3461047"/>
                <a:gd name="connsiteY66" fmla="*/ 1950281 h 3305022"/>
                <a:gd name="connsiteX67" fmla="*/ 3221764 w 3461047"/>
                <a:gd name="connsiteY67" fmla="*/ 1975919 h 3305022"/>
                <a:gd name="connsiteX68" fmla="*/ 3196127 w 3461047"/>
                <a:gd name="connsiteY68" fmla="*/ 2001556 h 3305022"/>
                <a:gd name="connsiteX69" fmla="*/ 3179035 w 3461047"/>
                <a:gd name="connsiteY69" fmla="*/ 2027194 h 3305022"/>
                <a:gd name="connsiteX70" fmla="*/ 3196127 w 3461047"/>
                <a:gd name="connsiteY70" fmla="*/ 2181018 h 3305022"/>
                <a:gd name="connsiteX71" fmla="*/ 3187581 w 3461047"/>
                <a:gd name="connsiteY71" fmla="*/ 2309205 h 3305022"/>
                <a:gd name="connsiteX72" fmla="*/ 3161944 w 3461047"/>
                <a:gd name="connsiteY72" fmla="*/ 2334842 h 3305022"/>
                <a:gd name="connsiteX73" fmla="*/ 3110669 w 3461047"/>
                <a:gd name="connsiteY73" fmla="*/ 2403208 h 3305022"/>
                <a:gd name="connsiteX74" fmla="*/ 3008120 w 3461047"/>
                <a:gd name="connsiteY74" fmla="*/ 2514304 h 3305022"/>
                <a:gd name="connsiteX75" fmla="*/ 2991028 w 3461047"/>
                <a:gd name="connsiteY75" fmla="*/ 2548487 h 3305022"/>
                <a:gd name="connsiteX76" fmla="*/ 2982482 w 3461047"/>
                <a:gd name="connsiteY76" fmla="*/ 2659582 h 3305022"/>
                <a:gd name="connsiteX77" fmla="*/ 2922662 w 3461047"/>
                <a:gd name="connsiteY77" fmla="*/ 2693765 h 3305022"/>
                <a:gd name="connsiteX78" fmla="*/ 2871387 w 3461047"/>
                <a:gd name="connsiteY78" fmla="*/ 2719403 h 3305022"/>
                <a:gd name="connsiteX79" fmla="*/ 2785929 w 3461047"/>
                <a:gd name="connsiteY79" fmla="*/ 2753586 h 3305022"/>
                <a:gd name="connsiteX80" fmla="*/ 2760292 w 3461047"/>
                <a:gd name="connsiteY80" fmla="*/ 2787769 h 3305022"/>
                <a:gd name="connsiteX81" fmla="*/ 2734654 w 3461047"/>
                <a:gd name="connsiteY81" fmla="*/ 2813407 h 3305022"/>
                <a:gd name="connsiteX82" fmla="*/ 2717563 w 3461047"/>
                <a:gd name="connsiteY82" fmla="*/ 2847590 h 3305022"/>
                <a:gd name="connsiteX83" fmla="*/ 2709017 w 3461047"/>
                <a:gd name="connsiteY83" fmla="*/ 2873227 h 3305022"/>
                <a:gd name="connsiteX84" fmla="*/ 2700471 w 3461047"/>
                <a:gd name="connsiteY84" fmla="*/ 2915956 h 3305022"/>
                <a:gd name="connsiteX85" fmla="*/ 2674834 w 3461047"/>
                <a:gd name="connsiteY85" fmla="*/ 2933048 h 3305022"/>
                <a:gd name="connsiteX86" fmla="*/ 2632105 w 3461047"/>
                <a:gd name="connsiteY86" fmla="*/ 2992868 h 3305022"/>
                <a:gd name="connsiteX87" fmla="*/ 2580830 w 3461047"/>
                <a:gd name="connsiteY87" fmla="*/ 3027051 h 3305022"/>
                <a:gd name="connsiteX88" fmla="*/ 2478280 w 3461047"/>
                <a:gd name="connsiteY88" fmla="*/ 3018506 h 3305022"/>
                <a:gd name="connsiteX89" fmla="*/ 2452643 w 3461047"/>
                <a:gd name="connsiteY89" fmla="*/ 3009960 h 3305022"/>
                <a:gd name="connsiteX90" fmla="*/ 2384277 w 3461047"/>
                <a:gd name="connsiteY90" fmla="*/ 3001414 h 3305022"/>
                <a:gd name="connsiteX91" fmla="*/ 2050991 w 3461047"/>
                <a:gd name="connsiteY91" fmla="*/ 3069780 h 3305022"/>
                <a:gd name="connsiteX92" fmla="*/ 2042445 w 3461047"/>
                <a:gd name="connsiteY92" fmla="*/ 3095418 h 3305022"/>
                <a:gd name="connsiteX93" fmla="*/ 2110811 w 3461047"/>
                <a:gd name="connsiteY93" fmla="*/ 3197967 h 3305022"/>
                <a:gd name="connsiteX94" fmla="*/ 2162086 w 3461047"/>
                <a:gd name="connsiteY94" fmla="*/ 3232151 h 3305022"/>
                <a:gd name="connsiteX95" fmla="*/ 2187723 w 3461047"/>
                <a:gd name="connsiteY95" fmla="*/ 3249242 h 3305022"/>
                <a:gd name="connsiteX96" fmla="*/ 1948441 w 3461047"/>
                <a:gd name="connsiteY96" fmla="*/ 3249242 h 3305022"/>
                <a:gd name="connsiteX97" fmla="*/ 1862983 w 3461047"/>
                <a:gd name="connsiteY97" fmla="*/ 3232151 h 3305022"/>
                <a:gd name="connsiteX98" fmla="*/ 1768979 w 3461047"/>
                <a:gd name="connsiteY98" fmla="*/ 3223605 h 3305022"/>
                <a:gd name="connsiteX99" fmla="*/ 1692067 w 3461047"/>
                <a:gd name="connsiteY99" fmla="*/ 3215059 h 3305022"/>
                <a:gd name="connsiteX100" fmla="*/ 1632247 w 3461047"/>
                <a:gd name="connsiteY100" fmla="*/ 3197967 h 3305022"/>
                <a:gd name="connsiteX101" fmla="*/ 1580972 w 3461047"/>
                <a:gd name="connsiteY101" fmla="*/ 3189422 h 3305022"/>
                <a:gd name="connsiteX102" fmla="*/ 1555335 w 3461047"/>
                <a:gd name="connsiteY102" fmla="*/ 3172330 h 3305022"/>
                <a:gd name="connsiteX103" fmla="*/ 1521151 w 3461047"/>
                <a:gd name="connsiteY103" fmla="*/ 3155238 h 3305022"/>
                <a:gd name="connsiteX104" fmla="*/ 1435693 w 3461047"/>
                <a:gd name="connsiteY104" fmla="*/ 3138147 h 3305022"/>
                <a:gd name="connsiteX105" fmla="*/ 1392964 w 3461047"/>
                <a:gd name="connsiteY105" fmla="*/ 3121055 h 3305022"/>
                <a:gd name="connsiteX106" fmla="*/ 1350235 w 3461047"/>
                <a:gd name="connsiteY106" fmla="*/ 3112509 h 3305022"/>
                <a:gd name="connsiteX107" fmla="*/ 1316052 w 3461047"/>
                <a:gd name="connsiteY107" fmla="*/ 3103964 h 3305022"/>
                <a:gd name="connsiteX108" fmla="*/ 1281869 w 3461047"/>
                <a:gd name="connsiteY108" fmla="*/ 3086872 h 3305022"/>
                <a:gd name="connsiteX109" fmla="*/ 1239140 w 3461047"/>
                <a:gd name="connsiteY109" fmla="*/ 3078326 h 3305022"/>
                <a:gd name="connsiteX110" fmla="*/ 1204957 w 3461047"/>
                <a:gd name="connsiteY110" fmla="*/ 3069780 h 3305022"/>
                <a:gd name="connsiteX111" fmla="*/ 1153682 w 3461047"/>
                <a:gd name="connsiteY111" fmla="*/ 3052689 h 3305022"/>
                <a:gd name="connsiteX112" fmla="*/ 1102407 w 3461047"/>
                <a:gd name="connsiteY112" fmla="*/ 3044143 h 3305022"/>
                <a:gd name="connsiteX113" fmla="*/ 1042587 w 3461047"/>
                <a:gd name="connsiteY113" fmla="*/ 3027051 h 3305022"/>
                <a:gd name="connsiteX114" fmla="*/ 1008404 w 3461047"/>
                <a:gd name="connsiteY114" fmla="*/ 3018506 h 3305022"/>
                <a:gd name="connsiteX115" fmla="*/ 948583 w 3461047"/>
                <a:gd name="connsiteY115" fmla="*/ 2992868 h 3305022"/>
                <a:gd name="connsiteX116" fmla="*/ 871671 w 3461047"/>
                <a:gd name="connsiteY116" fmla="*/ 2984322 h 3305022"/>
                <a:gd name="connsiteX117" fmla="*/ 820396 w 3461047"/>
                <a:gd name="connsiteY117" fmla="*/ 2967231 h 3305022"/>
                <a:gd name="connsiteX118" fmla="*/ 794759 w 3461047"/>
                <a:gd name="connsiteY118" fmla="*/ 2958685 h 3305022"/>
                <a:gd name="connsiteX119" fmla="*/ 820396 w 3461047"/>
                <a:gd name="connsiteY119" fmla="*/ 2933048 h 3305022"/>
                <a:gd name="connsiteX120" fmla="*/ 811850 w 3461047"/>
                <a:gd name="connsiteY120" fmla="*/ 2907410 h 3305022"/>
                <a:gd name="connsiteX121" fmla="*/ 828942 w 3461047"/>
                <a:gd name="connsiteY121" fmla="*/ 2813407 h 3305022"/>
                <a:gd name="connsiteX122" fmla="*/ 846034 w 3461047"/>
                <a:gd name="connsiteY122" fmla="*/ 2787769 h 3305022"/>
                <a:gd name="connsiteX123" fmla="*/ 837488 w 3461047"/>
                <a:gd name="connsiteY123" fmla="*/ 2719403 h 3305022"/>
                <a:gd name="connsiteX124" fmla="*/ 786213 w 3461047"/>
                <a:gd name="connsiteY124" fmla="*/ 2685220 h 3305022"/>
                <a:gd name="connsiteX125" fmla="*/ 769121 w 3461047"/>
                <a:gd name="connsiteY125" fmla="*/ 2659582 h 3305022"/>
                <a:gd name="connsiteX126" fmla="*/ 709301 w 3461047"/>
                <a:gd name="connsiteY126" fmla="*/ 2608308 h 3305022"/>
                <a:gd name="connsiteX127" fmla="*/ 683664 w 3461047"/>
                <a:gd name="connsiteY127" fmla="*/ 2591216 h 3305022"/>
                <a:gd name="connsiteX128" fmla="*/ 658026 w 3461047"/>
                <a:gd name="connsiteY128" fmla="*/ 2582670 h 3305022"/>
                <a:gd name="connsiteX129" fmla="*/ 632389 w 3461047"/>
                <a:gd name="connsiteY129" fmla="*/ 2531395 h 3305022"/>
                <a:gd name="connsiteX130" fmla="*/ 649480 w 3461047"/>
                <a:gd name="connsiteY130" fmla="*/ 2437392 h 3305022"/>
                <a:gd name="connsiteX131" fmla="*/ 640935 w 3461047"/>
                <a:gd name="connsiteY131" fmla="*/ 2411754 h 3305022"/>
                <a:gd name="connsiteX132" fmla="*/ 589660 w 3461047"/>
                <a:gd name="connsiteY132" fmla="*/ 2377571 h 3305022"/>
                <a:gd name="connsiteX133" fmla="*/ 581114 w 3461047"/>
                <a:gd name="connsiteY133" fmla="*/ 2343388 h 3305022"/>
                <a:gd name="connsiteX134" fmla="*/ 598206 w 3461047"/>
                <a:gd name="connsiteY134" fmla="*/ 2292113 h 3305022"/>
                <a:gd name="connsiteX135" fmla="*/ 623843 w 3461047"/>
                <a:gd name="connsiteY135" fmla="*/ 2223747 h 3305022"/>
                <a:gd name="connsiteX136" fmla="*/ 615297 w 3461047"/>
                <a:gd name="connsiteY136" fmla="*/ 2163926 h 3305022"/>
                <a:gd name="connsiteX137" fmla="*/ 546931 w 3461047"/>
                <a:gd name="connsiteY137" fmla="*/ 2121197 h 3305022"/>
                <a:gd name="connsiteX138" fmla="*/ 504202 w 3461047"/>
                <a:gd name="connsiteY138" fmla="*/ 2095560 h 3305022"/>
                <a:gd name="connsiteX139" fmla="*/ 435835 w 3461047"/>
                <a:gd name="connsiteY139" fmla="*/ 2069922 h 3305022"/>
                <a:gd name="connsiteX140" fmla="*/ 376015 w 3461047"/>
                <a:gd name="connsiteY140" fmla="*/ 2044285 h 3305022"/>
                <a:gd name="connsiteX141" fmla="*/ 358923 w 3461047"/>
                <a:gd name="connsiteY141" fmla="*/ 2018648 h 3305022"/>
                <a:gd name="connsiteX142" fmla="*/ 341832 w 3461047"/>
                <a:gd name="connsiteY142" fmla="*/ 1958827 h 3305022"/>
                <a:gd name="connsiteX143" fmla="*/ 384561 w 3461047"/>
                <a:gd name="connsiteY143" fmla="*/ 1881915 h 3305022"/>
                <a:gd name="connsiteX144" fmla="*/ 444381 w 3461047"/>
                <a:gd name="connsiteY144" fmla="*/ 1796457 h 3305022"/>
                <a:gd name="connsiteX145" fmla="*/ 452927 w 3461047"/>
                <a:gd name="connsiteY145" fmla="*/ 1770820 h 3305022"/>
                <a:gd name="connsiteX146" fmla="*/ 444381 w 3461047"/>
                <a:gd name="connsiteY146" fmla="*/ 1745182 h 3305022"/>
                <a:gd name="connsiteX147" fmla="*/ 401652 w 3461047"/>
                <a:gd name="connsiteY147" fmla="*/ 1676816 h 3305022"/>
                <a:gd name="connsiteX148" fmla="*/ 367469 w 3461047"/>
                <a:gd name="connsiteY148" fmla="*/ 1625541 h 3305022"/>
                <a:gd name="connsiteX149" fmla="*/ 376015 w 3461047"/>
                <a:gd name="connsiteY149" fmla="*/ 1582812 h 3305022"/>
                <a:gd name="connsiteX150" fmla="*/ 435835 w 3461047"/>
                <a:gd name="connsiteY150" fmla="*/ 1522992 h 3305022"/>
                <a:gd name="connsiteX151" fmla="*/ 478564 w 3461047"/>
                <a:gd name="connsiteY151" fmla="*/ 1471717 h 3305022"/>
                <a:gd name="connsiteX152" fmla="*/ 427290 w 3461047"/>
                <a:gd name="connsiteY152" fmla="*/ 1411896 h 3305022"/>
                <a:gd name="connsiteX153" fmla="*/ 384561 w 3461047"/>
                <a:gd name="connsiteY153" fmla="*/ 1360622 h 3305022"/>
                <a:gd name="connsiteX154" fmla="*/ 350378 w 3461047"/>
                <a:gd name="connsiteY154" fmla="*/ 1334984 h 3305022"/>
                <a:gd name="connsiteX155" fmla="*/ 299103 w 3461047"/>
                <a:gd name="connsiteY155" fmla="*/ 1283709 h 3305022"/>
                <a:gd name="connsiteX156" fmla="*/ 247828 w 3461047"/>
                <a:gd name="connsiteY156" fmla="*/ 1249526 h 3305022"/>
                <a:gd name="connsiteX157" fmla="*/ 170916 w 3461047"/>
                <a:gd name="connsiteY157" fmla="*/ 1164068 h 3305022"/>
                <a:gd name="connsiteX158" fmla="*/ 153824 w 3461047"/>
                <a:gd name="connsiteY158" fmla="*/ 1129885 h 3305022"/>
                <a:gd name="connsiteX159" fmla="*/ 102550 w 3461047"/>
                <a:gd name="connsiteY159" fmla="*/ 1070065 h 3305022"/>
                <a:gd name="connsiteX160" fmla="*/ 102550 w 3461047"/>
                <a:gd name="connsiteY160" fmla="*/ 1112794 h 330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</a:cxnLst>
              <a:rect l="l" t="t" r="r" b="b"/>
              <a:pathLst>
                <a:path w="3461047" h="3305022">
                  <a:moveTo>
                    <a:pt x="102550" y="1112794"/>
                  </a:moveTo>
                  <a:cubicBezTo>
                    <a:pt x="101126" y="1094278"/>
                    <a:pt x="99891" y="1009985"/>
                    <a:pt x="94004" y="958969"/>
                  </a:cubicBezTo>
                  <a:cubicBezTo>
                    <a:pt x="91311" y="935634"/>
                    <a:pt x="80774" y="913773"/>
                    <a:pt x="76912" y="890603"/>
                  </a:cubicBezTo>
                  <a:cubicBezTo>
                    <a:pt x="48795" y="721902"/>
                    <a:pt x="93865" y="983916"/>
                    <a:pt x="51275" y="770962"/>
                  </a:cubicBezTo>
                  <a:cubicBezTo>
                    <a:pt x="47325" y="751210"/>
                    <a:pt x="46332" y="730959"/>
                    <a:pt x="42729" y="711141"/>
                  </a:cubicBezTo>
                  <a:cubicBezTo>
                    <a:pt x="40628" y="699585"/>
                    <a:pt x="36486" y="688475"/>
                    <a:pt x="34183" y="676958"/>
                  </a:cubicBezTo>
                  <a:cubicBezTo>
                    <a:pt x="26568" y="638884"/>
                    <a:pt x="26253" y="619598"/>
                    <a:pt x="17092" y="582954"/>
                  </a:cubicBezTo>
                  <a:cubicBezTo>
                    <a:pt x="14907" y="574215"/>
                    <a:pt x="11021" y="565978"/>
                    <a:pt x="8546" y="557317"/>
                  </a:cubicBezTo>
                  <a:cubicBezTo>
                    <a:pt x="5319" y="546024"/>
                    <a:pt x="2849" y="534528"/>
                    <a:pt x="0" y="523134"/>
                  </a:cubicBezTo>
                  <a:cubicBezTo>
                    <a:pt x="2849" y="486102"/>
                    <a:pt x="3939" y="448893"/>
                    <a:pt x="8546" y="412038"/>
                  </a:cubicBezTo>
                  <a:cubicBezTo>
                    <a:pt x="11908" y="385144"/>
                    <a:pt x="27006" y="374230"/>
                    <a:pt x="42729" y="352218"/>
                  </a:cubicBezTo>
                  <a:cubicBezTo>
                    <a:pt x="48699" y="343860"/>
                    <a:pt x="52950" y="334214"/>
                    <a:pt x="59821" y="326580"/>
                  </a:cubicBezTo>
                  <a:cubicBezTo>
                    <a:pt x="77936" y="306452"/>
                    <a:pt x="114013" y="265301"/>
                    <a:pt x="145278" y="249668"/>
                  </a:cubicBezTo>
                  <a:cubicBezTo>
                    <a:pt x="153335" y="245639"/>
                    <a:pt x="162370" y="243971"/>
                    <a:pt x="170916" y="241122"/>
                  </a:cubicBezTo>
                  <a:cubicBezTo>
                    <a:pt x="184455" y="214042"/>
                    <a:pt x="191456" y="194945"/>
                    <a:pt x="213645" y="172756"/>
                  </a:cubicBezTo>
                  <a:cubicBezTo>
                    <a:pt x="220907" y="165494"/>
                    <a:pt x="230925" y="161635"/>
                    <a:pt x="239282" y="155665"/>
                  </a:cubicBezTo>
                  <a:cubicBezTo>
                    <a:pt x="250872" y="147386"/>
                    <a:pt x="261797" y="138195"/>
                    <a:pt x="273465" y="130027"/>
                  </a:cubicBezTo>
                  <a:cubicBezTo>
                    <a:pt x="290293" y="118247"/>
                    <a:pt x="307648" y="107238"/>
                    <a:pt x="324740" y="95844"/>
                  </a:cubicBezTo>
                  <a:cubicBezTo>
                    <a:pt x="333286" y="90147"/>
                    <a:pt x="340502" y="81574"/>
                    <a:pt x="350378" y="78752"/>
                  </a:cubicBezTo>
                  <a:cubicBezTo>
                    <a:pt x="424164" y="57671"/>
                    <a:pt x="389863" y="65728"/>
                    <a:pt x="452927" y="53115"/>
                  </a:cubicBezTo>
                  <a:cubicBezTo>
                    <a:pt x="478564" y="55964"/>
                    <a:pt x="504545" y="56602"/>
                    <a:pt x="529839" y="61661"/>
                  </a:cubicBezTo>
                  <a:cubicBezTo>
                    <a:pt x="547505" y="65194"/>
                    <a:pt x="581114" y="78752"/>
                    <a:pt x="581114" y="78752"/>
                  </a:cubicBezTo>
                  <a:cubicBezTo>
                    <a:pt x="604926" y="114470"/>
                    <a:pt x="590026" y="109241"/>
                    <a:pt x="640935" y="95844"/>
                  </a:cubicBezTo>
                  <a:cubicBezTo>
                    <a:pt x="664886" y="89541"/>
                    <a:pt x="787324" y="52276"/>
                    <a:pt x="828942" y="44569"/>
                  </a:cubicBezTo>
                  <a:cubicBezTo>
                    <a:pt x="882820" y="34592"/>
                    <a:pt x="937264" y="27940"/>
                    <a:pt x="991312" y="18932"/>
                  </a:cubicBezTo>
                  <a:cubicBezTo>
                    <a:pt x="1022727" y="13696"/>
                    <a:pt x="1085316" y="1840"/>
                    <a:pt x="1085316" y="1840"/>
                  </a:cubicBezTo>
                  <a:cubicBezTo>
                    <a:pt x="1128045" y="4689"/>
                    <a:pt x="1171958" y="0"/>
                    <a:pt x="1213503" y="10386"/>
                  </a:cubicBezTo>
                  <a:cubicBezTo>
                    <a:pt x="1222242" y="12571"/>
                    <a:pt x="1215679" y="29653"/>
                    <a:pt x="1222049" y="36023"/>
                  </a:cubicBezTo>
                  <a:cubicBezTo>
                    <a:pt x="1228419" y="42393"/>
                    <a:pt x="1238783" y="43199"/>
                    <a:pt x="1247686" y="44569"/>
                  </a:cubicBezTo>
                  <a:cubicBezTo>
                    <a:pt x="1275981" y="48922"/>
                    <a:pt x="1304526" y="52362"/>
                    <a:pt x="1333144" y="53115"/>
                  </a:cubicBezTo>
                  <a:cubicBezTo>
                    <a:pt x="1521108" y="58062"/>
                    <a:pt x="1709159" y="58812"/>
                    <a:pt x="1897166" y="61661"/>
                  </a:cubicBezTo>
                  <a:cubicBezTo>
                    <a:pt x="1895974" y="62853"/>
                    <a:pt x="1852382" y="98801"/>
                    <a:pt x="1862983" y="112936"/>
                  </a:cubicBezTo>
                  <a:cubicBezTo>
                    <a:pt x="1870030" y="122332"/>
                    <a:pt x="1885427" y="121120"/>
                    <a:pt x="1897166" y="121481"/>
                  </a:cubicBezTo>
                  <a:cubicBezTo>
                    <a:pt x="2070872" y="126826"/>
                    <a:pt x="2244695" y="127178"/>
                    <a:pt x="2418460" y="130027"/>
                  </a:cubicBezTo>
                  <a:cubicBezTo>
                    <a:pt x="2398825" y="141808"/>
                    <a:pt x="2355421" y="160543"/>
                    <a:pt x="2350093" y="189848"/>
                  </a:cubicBezTo>
                  <a:cubicBezTo>
                    <a:pt x="2341677" y="236133"/>
                    <a:pt x="2355599" y="250725"/>
                    <a:pt x="2384277" y="275306"/>
                  </a:cubicBezTo>
                  <a:cubicBezTo>
                    <a:pt x="2395091" y="284575"/>
                    <a:pt x="2405313" y="295465"/>
                    <a:pt x="2418460" y="300943"/>
                  </a:cubicBezTo>
                  <a:cubicBezTo>
                    <a:pt x="2440143" y="309978"/>
                    <a:pt x="2463937" y="312753"/>
                    <a:pt x="2486826" y="318035"/>
                  </a:cubicBezTo>
                  <a:cubicBezTo>
                    <a:pt x="2549931" y="332598"/>
                    <a:pt x="2537785" y="325595"/>
                    <a:pt x="2623559" y="335126"/>
                  </a:cubicBezTo>
                  <a:cubicBezTo>
                    <a:pt x="2643578" y="337350"/>
                    <a:pt x="2663439" y="340823"/>
                    <a:pt x="2683379" y="343672"/>
                  </a:cubicBezTo>
                  <a:cubicBezTo>
                    <a:pt x="2617869" y="392804"/>
                    <a:pt x="2673761" y="344959"/>
                    <a:pt x="2632105" y="394947"/>
                  </a:cubicBezTo>
                  <a:cubicBezTo>
                    <a:pt x="2577272" y="460747"/>
                    <a:pt x="2631810" y="382568"/>
                    <a:pt x="2589376" y="446222"/>
                  </a:cubicBezTo>
                  <a:cubicBezTo>
                    <a:pt x="2595073" y="474708"/>
                    <a:pt x="2594294" y="505303"/>
                    <a:pt x="2606467" y="531679"/>
                  </a:cubicBezTo>
                  <a:cubicBezTo>
                    <a:pt x="2611919" y="543492"/>
                    <a:pt x="2649867" y="564975"/>
                    <a:pt x="2666288" y="565863"/>
                  </a:cubicBezTo>
                  <a:cubicBezTo>
                    <a:pt x="2763041" y="571093"/>
                    <a:pt x="2859993" y="571560"/>
                    <a:pt x="2956845" y="574408"/>
                  </a:cubicBezTo>
                  <a:cubicBezTo>
                    <a:pt x="2959694" y="611440"/>
                    <a:pt x="2955821" y="649617"/>
                    <a:pt x="2965391" y="685504"/>
                  </a:cubicBezTo>
                  <a:cubicBezTo>
                    <a:pt x="2968037" y="695428"/>
                    <a:pt x="2981842" y="698002"/>
                    <a:pt x="2991028" y="702595"/>
                  </a:cubicBezTo>
                  <a:cubicBezTo>
                    <a:pt x="2999085" y="706623"/>
                    <a:pt x="3008231" y="707978"/>
                    <a:pt x="3016665" y="711141"/>
                  </a:cubicBezTo>
                  <a:cubicBezTo>
                    <a:pt x="3082539" y="735845"/>
                    <a:pt x="3036291" y="724382"/>
                    <a:pt x="3110669" y="736779"/>
                  </a:cubicBezTo>
                  <a:cubicBezTo>
                    <a:pt x="3107820" y="751022"/>
                    <a:pt x="3104332" y="765152"/>
                    <a:pt x="3102123" y="779508"/>
                  </a:cubicBezTo>
                  <a:cubicBezTo>
                    <a:pt x="3091962" y="845556"/>
                    <a:pt x="3083541" y="909748"/>
                    <a:pt x="3110669" y="976061"/>
                  </a:cubicBezTo>
                  <a:cubicBezTo>
                    <a:pt x="3123246" y="1006804"/>
                    <a:pt x="3166879" y="1033474"/>
                    <a:pt x="3196127" y="1052973"/>
                  </a:cubicBezTo>
                  <a:cubicBezTo>
                    <a:pt x="3193278" y="1075762"/>
                    <a:pt x="3187581" y="1098373"/>
                    <a:pt x="3187581" y="1121339"/>
                  </a:cubicBezTo>
                  <a:cubicBezTo>
                    <a:pt x="3187581" y="1197294"/>
                    <a:pt x="3197637" y="1194746"/>
                    <a:pt x="3204673" y="1258072"/>
                  </a:cubicBezTo>
                  <a:cubicBezTo>
                    <a:pt x="3208461" y="1292164"/>
                    <a:pt x="3203131" y="1327837"/>
                    <a:pt x="3213219" y="1360622"/>
                  </a:cubicBezTo>
                  <a:cubicBezTo>
                    <a:pt x="3215868" y="1369232"/>
                    <a:pt x="3230117" y="1366982"/>
                    <a:pt x="3238856" y="1369167"/>
                  </a:cubicBezTo>
                  <a:cubicBezTo>
                    <a:pt x="3252947" y="1372690"/>
                    <a:pt x="3267342" y="1374864"/>
                    <a:pt x="3281585" y="1377713"/>
                  </a:cubicBezTo>
                  <a:cubicBezTo>
                    <a:pt x="3290131" y="1383410"/>
                    <a:pt x="3300647" y="1386915"/>
                    <a:pt x="3307222" y="1394805"/>
                  </a:cubicBezTo>
                  <a:cubicBezTo>
                    <a:pt x="3315377" y="1404592"/>
                    <a:pt x="3317760" y="1418064"/>
                    <a:pt x="3324314" y="1428988"/>
                  </a:cubicBezTo>
                  <a:cubicBezTo>
                    <a:pt x="3334883" y="1446602"/>
                    <a:pt x="3347103" y="1463171"/>
                    <a:pt x="3358497" y="1480263"/>
                  </a:cubicBezTo>
                  <a:cubicBezTo>
                    <a:pt x="3417547" y="1696773"/>
                    <a:pt x="3345064" y="1455217"/>
                    <a:pt x="3426864" y="1659724"/>
                  </a:cubicBezTo>
                  <a:cubicBezTo>
                    <a:pt x="3447769" y="1711989"/>
                    <a:pt x="3435446" y="1689689"/>
                    <a:pt x="3461047" y="1728091"/>
                  </a:cubicBezTo>
                  <a:cubicBezTo>
                    <a:pt x="3458198" y="1748031"/>
                    <a:pt x="3460682" y="1769505"/>
                    <a:pt x="3452501" y="1787911"/>
                  </a:cubicBezTo>
                  <a:cubicBezTo>
                    <a:pt x="3448330" y="1797297"/>
                    <a:pt x="3435222" y="1799033"/>
                    <a:pt x="3426864" y="1805003"/>
                  </a:cubicBezTo>
                  <a:cubicBezTo>
                    <a:pt x="3375097" y="1841979"/>
                    <a:pt x="3412030" y="1820964"/>
                    <a:pt x="3358497" y="1847732"/>
                  </a:cubicBezTo>
                  <a:cubicBezTo>
                    <a:pt x="3295711" y="1931448"/>
                    <a:pt x="3371990" y="1840357"/>
                    <a:pt x="3298677" y="1899007"/>
                  </a:cubicBezTo>
                  <a:cubicBezTo>
                    <a:pt x="3279803" y="1914106"/>
                    <a:pt x="3264494" y="1933190"/>
                    <a:pt x="3247402" y="1950281"/>
                  </a:cubicBezTo>
                  <a:lnTo>
                    <a:pt x="3221764" y="1975919"/>
                  </a:lnTo>
                  <a:cubicBezTo>
                    <a:pt x="3213218" y="1984465"/>
                    <a:pt x="3202831" y="1991500"/>
                    <a:pt x="3196127" y="2001556"/>
                  </a:cubicBezTo>
                  <a:lnTo>
                    <a:pt x="3179035" y="2027194"/>
                  </a:lnTo>
                  <a:cubicBezTo>
                    <a:pt x="3185392" y="2071694"/>
                    <a:pt x="3196127" y="2139539"/>
                    <a:pt x="3196127" y="2181018"/>
                  </a:cubicBezTo>
                  <a:cubicBezTo>
                    <a:pt x="3196127" y="2223842"/>
                    <a:pt x="3196871" y="2267401"/>
                    <a:pt x="3187581" y="2309205"/>
                  </a:cubicBezTo>
                  <a:cubicBezTo>
                    <a:pt x="3184959" y="2321003"/>
                    <a:pt x="3169597" y="2325488"/>
                    <a:pt x="3161944" y="2334842"/>
                  </a:cubicBezTo>
                  <a:cubicBezTo>
                    <a:pt x="3143906" y="2356889"/>
                    <a:pt x="3130811" y="2383065"/>
                    <a:pt x="3110669" y="2403208"/>
                  </a:cubicBezTo>
                  <a:cubicBezTo>
                    <a:pt x="3077301" y="2436577"/>
                    <a:pt x="3034449" y="2472177"/>
                    <a:pt x="3008120" y="2514304"/>
                  </a:cubicBezTo>
                  <a:cubicBezTo>
                    <a:pt x="3001368" y="2525107"/>
                    <a:pt x="2996725" y="2537093"/>
                    <a:pt x="2991028" y="2548487"/>
                  </a:cubicBezTo>
                  <a:cubicBezTo>
                    <a:pt x="2988179" y="2585519"/>
                    <a:pt x="2993560" y="2624132"/>
                    <a:pt x="2982482" y="2659582"/>
                  </a:cubicBezTo>
                  <a:cubicBezTo>
                    <a:pt x="2975396" y="2682259"/>
                    <a:pt x="2940117" y="2686007"/>
                    <a:pt x="2922662" y="2693765"/>
                  </a:cubicBezTo>
                  <a:cubicBezTo>
                    <a:pt x="2905200" y="2701526"/>
                    <a:pt x="2889026" y="2712053"/>
                    <a:pt x="2871387" y="2719403"/>
                  </a:cubicBezTo>
                  <a:cubicBezTo>
                    <a:pt x="2744669" y="2772202"/>
                    <a:pt x="2881026" y="2706036"/>
                    <a:pt x="2785929" y="2753586"/>
                  </a:cubicBezTo>
                  <a:cubicBezTo>
                    <a:pt x="2777383" y="2764980"/>
                    <a:pt x="2769561" y="2776955"/>
                    <a:pt x="2760292" y="2787769"/>
                  </a:cubicBezTo>
                  <a:cubicBezTo>
                    <a:pt x="2752427" y="2796945"/>
                    <a:pt x="2741679" y="2803572"/>
                    <a:pt x="2734654" y="2813407"/>
                  </a:cubicBezTo>
                  <a:cubicBezTo>
                    <a:pt x="2727250" y="2823773"/>
                    <a:pt x="2722581" y="2835881"/>
                    <a:pt x="2717563" y="2847590"/>
                  </a:cubicBezTo>
                  <a:cubicBezTo>
                    <a:pt x="2714015" y="2855870"/>
                    <a:pt x="2711202" y="2864488"/>
                    <a:pt x="2709017" y="2873227"/>
                  </a:cubicBezTo>
                  <a:cubicBezTo>
                    <a:pt x="2705494" y="2887318"/>
                    <a:pt x="2707677" y="2903345"/>
                    <a:pt x="2700471" y="2915956"/>
                  </a:cubicBezTo>
                  <a:cubicBezTo>
                    <a:pt x="2695375" y="2924874"/>
                    <a:pt x="2683380" y="2927351"/>
                    <a:pt x="2674834" y="2933048"/>
                  </a:cubicBezTo>
                  <a:cubicBezTo>
                    <a:pt x="2658978" y="2964760"/>
                    <a:pt x="2660451" y="2970822"/>
                    <a:pt x="2632105" y="2992868"/>
                  </a:cubicBezTo>
                  <a:cubicBezTo>
                    <a:pt x="2615890" y="3005479"/>
                    <a:pt x="2580830" y="3027051"/>
                    <a:pt x="2580830" y="3027051"/>
                  </a:cubicBezTo>
                  <a:cubicBezTo>
                    <a:pt x="2546647" y="3024203"/>
                    <a:pt x="2512281" y="3023039"/>
                    <a:pt x="2478280" y="3018506"/>
                  </a:cubicBezTo>
                  <a:cubicBezTo>
                    <a:pt x="2469351" y="3017316"/>
                    <a:pt x="2461506" y="3011571"/>
                    <a:pt x="2452643" y="3009960"/>
                  </a:cubicBezTo>
                  <a:cubicBezTo>
                    <a:pt x="2430047" y="3005852"/>
                    <a:pt x="2407066" y="3004263"/>
                    <a:pt x="2384277" y="3001414"/>
                  </a:cubicBezTo>
                  <a:cubicBezTo>
                    <a:pt x="2062472" y="3037170"/>
                    <a:pt x="2138536" y="2953052"/>
                    <a:pt x="2050991" y="3069780"/>
                  </a:cubicBezTo>
                  <a:cubicBezTo>
                    <a:pt x="2048142" y="3078326"/>
                    <a:pt x="2042445" y="3086410"/>
                    <a:pt x="2042445" y="3095418"/>
                  </a:cubicBezTo>
                  <a:cubicBezTo>
                    <a:pt x="2042445" y="3144381"/>
                    <a:pt x="2068049" y="3169458"/>
                    <a:pt x="2110811" y="3197967"/>
                  </a:cubicBezTo>
                  <a:lnTo>
                    <a:pt x="2162086" y="3232151"/>
                  </a:lnTo>
                  <a:lnTo>
                    <a:pt x="2187723" y="3249242"/>
                  </a:lnTo>
                  <a:cubicBezTo>
                    <a:pt x="2104056" y="3305022"/>
                    <a:pt x="2162496" y="3273705"/>
                    <a:pt x="1948441" y="3249242"/>
                  </a:cubicBezTo>
                  <a:cubicBezTo>
                    <a:pt x="1919579" y="3245943"/>
                    <a:pt x="1891741" y="3236259"/>
                    <a:pt x="1862983" y="3232151"/>
                  </a:cubicBezTo>
                  <a:cubicBezTo>
                    <a:pt x="1831835" y="3227701"/>
                    <a:pt x="1800287" y="3226736"/>
                    <a:pt x="1768979" y="3223605"/>
                  </a:cubicBezTo>
                  <a:cubicBezTo>
                    <a:pt x="1743312" y="3221038"/>
                    <a:pt x="1717704" y="3217908"/>
                    <a:pt x="1692067" y="3215059"/>
                  </a:cubicBezTo>
                  <a:cubicBezTo>
                    <a:pt x="1672127" y="3209362"/>
                    <a:pt x="1652454" y="3202630"/>
                    <a:pt x="1632247" y="3197967"/>
                  </a:cubicBezTo>
                  <a:cubicBezTo>
                    <a:pt x="1615363" y="3194071"/>
                    <a:pt x="1597410" y="3194901"/>
                    <a:pt x="1580972" y="3189422"/>
                  </a:cubicBezTo>
                  <a:cubicBezTo>
                    <a:pt x="1571228" y="3186174"/>
                    <a:pt x="1564252" y="3177426"/>
                    <a:pt x="1555335" y="3172330"/>
                  </a:cubicBezTo>
                  <a:cubicBezTo>
                    <a:pt x="1544274" y="3166009"/>
                    <a:pt x="1533400" y="3158738"/>
                    <a:pt x="1521151" y="3155238"/>
                  </a:cubicBezTo>
                  <a:cubicBezTo>
                    <a:pt x="1493219" y="3147257"/>
                    <a:pt x="1462665" y="3148936"/>
                    <a:pt x="1435693" y="3138147"/>
                  </a:cubicBezTo>
                  <a:cubicBezTo>
                    <a:pt x="1421450" y="3132450"/>
                    <a:pt x="1407657" y="3125463"/>
                    <a:pt x="1392964" y="3121055"/>
                  </a:cubicBezTo>
                  <a:cubicBezTo>
                    <a:pt x="1379052" y="3116881"/>
                    <a:pt x="1364414" y="3115660"/>
                    <a:pt x="1350235" y="3112509"/>
                  </a:cubicBezTo>
                  <a:cubicBezTo>
                    <a:pt x="1338770" y="3109961"/>
                    <a:pt x="1327446" y="3106812"/>
                    <a:pt x="1316052" y="3103964"/>
                  </a:cubicBezTo>
                  <a:cubicBezTo>
                    <a:pt x="1304658" y="3098267"/>
                    <a:pt x="1293955" y="3090901"/>
                    <a:pt x="1281869" y="3086872"/>
                  </a:cubicBezTo>
                  <a:cubicBezTo>
                    <a:pt x="1268089" y="3082279"/>
                    <a:pt x="1253319" y="3081477"/>
                    <a:pt x="1239140" y="3078326"/>
                  </a:cubicBezTo>
                  <a:cubicBezTo>
                    <a:pt x="1227675" y="3075778"/>
                    <a:pt x="1216207" y="3073155"/>
                    <a:pt x="1204957" y="3069780"/>
                  </a:cubicBezTo>
                  <a:cubicBezTo>
                    <a:pt x="1187701" y="3064603"/>
                    <a:pt x="1171453" y="3055651"/>
                    <a:pt x="1153682" y="3052689"/>
                  </a:cubicBezTo>
                  <a:cubicBezTo>
                    <a:pt x="1136590" y="3049840"/>
                    <a:pt x="1119398" y="3047541"/>
                    <a:pt x="1102407" y="3044143"/>
                  </a:cubicBezTo>
                  <a:cubicBezTo>
                    <a:pt x="1057871" y="3035236"/>
                    <a:pt x="1080604" y="3037913"/>
                    <a:pt x="1042587" y="3027051"/>
                  </a:cubicBezTo>
                  <a:cubicBezTo>
                    <a:pt x="1031294" y="3023824"/>
                    <a:pt x="1019798" y="3021354"/>
                    <a:pt x="1008404" y="3018506"/>
                  </a:cubicBezTo>
                  <a:cubicBezTo>
                    <a:pt x="992836" y="3010722"/>
                    <a:pt x="967446" y="2996012"/>
                    <a:pt x="948583" y="2992868"/>
                  </a:cubicBezTo>
                  <a:cubicBezTo>
                    <a:pt x="923139" y="2988627"/>
                    <a:pt x="897308" y="2987171"/>
                    <a:pt x="871671" y="2984322"/>
                  </a:cubicBezTo>
                  <a:lnTo>
                    <a:pt x="820396" y="2967231"/>
                  </a:lnTo>
                  <a:lnTo>
                    <a:pt x="794759" y="2958685"/>
                  </a:lnTo>
                  <a:cubicBezTo>
                    <a:pt x="803305" y="2950139"/>
                    <a:pt x="816574" y="2944513"/>
                    <a:pt x="820396" y="2933048"/>
                  </a:cubicBezTo>
                  <a:cubicBezTo>
                    <a:pt x="823245" y="2924502"/>
                    <a:pt x="811850" y="2916418"/>
                    <a:pt x="811850" y="2907410"/>
                  </a:cubicBezTo>
                  <a:cubicBezTo>
                    <a:pt x="811850" y="2898168"/>
                    <a:pt x="821462" y="2830859"/>
                    <a:pt x="828942" y="2813407"/>
                  </a:cubicBezTo>
                  <a:cubicBezTo>
                    <a:pt x="832988" y="2803966"/>
                    <a:pt x="840337" y="2796315"/>
                    <a:pt x="846034" y="2787769"/>
                  </a:cubicBezTo>
                  <a:cubicBezTo>
                    <a:pt x="855429" y="2759580"/>
                    <a:pt x="864736" y="2750058"/>
                    <a:pt x="837488" y="2719403"/>
                  </a:cubicBezTo>
                  <a:cubicBezTo>
                    <a:pt x="823841" y="2704050"/>
                    <a:pt x="786213" y="2685220"/>
                    <a:pt x="786213" y="2685220"/>
                  </a:cubicBezTo>
                  <a:cubicBezTo>
                    <a:pt x="780516" y="2676674"/>
                    <a:pt x="775696" y="2667472"/>
                    <a:pt x="769121" y="2659582"/>
                  </a:cubicBezTo>
                  <a:cubicBezTo>
                    <a:pt x="750851" y="2637658"/>
                    <a:pt x="732601" y="2624951"/>
                    <a:pt x="709301" y="2608308"/>
                  </a:cubicBezTo>
                  <a:cubicBezTo>
                    <a:pt x="700943" y="2602338"/>
                    <a:pt x="692850" y="2595809"/>
                    <a:pt x="683664" y="2591216"/>
                  </a:cubicBezTo>
                  <a:cubicBezTo>
                    <a:pt x="675607" y="2587187"/>
                    <a:pt x="666572" y="2585519"/>
                    <a:pt x="658026" y="2582670"/>
                  </a:cubicBezTo>
                  <a:cubicBezTo>
                    <a:pt x="649385" y="2569708"/>
                    <a:pt x="632389" y="2549085"/>
                    <a:pt x="632389" y="2531395"/>
                  </a:cubicBezTo>
                  <a:cubicBezTo>
                    <a:pt x="632389" y="2483083"/>
                    <a:pt x="637463" y="2473445"/>
                    <a:pt x="649480" y="2437392"/>
                  </a:cubicBezTo>
                  <a:cubicBezTo>
                    <a:pt x="646632" y="2428846"/>
                    <a:pt x="645932" y="2419249"/>
                    <a:pt x="640935" y="2411754"/>
                  </a:cubicBezTo>
                  <a:cubicBezTo>
                    <a:pt x="622646" y="2384321"/>
                    <a:pt x="616537" y="2386530"/>
                    <a:pt x="589660" y="2377571"/>
                  </a:cubicBezTo>
                  <a:cubicBezTo>
                    <a:pt x="586811" y="2366177"/>
                    <a:pt x="579945" y="2355075"/>
                    <a:pt x="581114" y="2343388"/>
                  </a:cubicBezTo>
                  <a:cubicBezTo>
                    <a:pt x="582907" y="2325461"/>
                    <a:pt x="592049" y="2309045"/>
                    <a:pt x="598206" y="2292113"/>
                  </a:cubicBezTo>
                  <a:cubicBezTo>
                    <a:pt x="639085" y="2179696"/>
                    <a:pt x="598442" y="2299948"/>
                    <a:pt x="623843" y="2223747"/>
                  </a:cubicBezTo>
                  <a:cubicBezTo>
                    <a:pt x="620994" y="2203807"/>
                    <a:pt x="627383" y="2180040"/>
                    <a:pt x="615297" y="2163926"/>
                  </a:cubicBezTo>
                  <a:cubicBezTo>
                    <a:pt x="599173" y="2142427"/>
                    <a:pt x="569818" y="2135281"/>
                    <a:pt x="546931" y="2121197"/>
                  </a:cubicBezTo>
                  <a:cubicBezTo>
                    <a:pt x="532785" y="2112492"/>
                    <a:pt x="519960" y="2100813"/>
                    <a:pt x="504202" y="2095560"/>
                  </a:cubicBezTo>
                  <a:cubicBezTo>
                    <a:pt x="476010" y="2086163"/>
                    <a:pt x="466495" y="2083549"/>
                    <a:pt x="435835" y="2069922"/>
                  </a:cubicBezTo>
                  <a:cubicBezTo>
                    <a:pt x="372477" y="2041763"/>
                    <a:pt x="428670" y="2061837"/>
                    <a:pt x="376015" y="2044285"/>
                  </a:cubicBezTo>
                  <a:cubicBezTo>
                    <a:pt x="370318" y="2035739"/>
                    <a:pt x="363516" y="2027834"/>
                    <a:pt x="358923" y="2018648"/>
                  </a:cubicBezTo>
                  <a:cubicBezTo>
                    <a:pt x="352796" y="2006394"/>
                    <a:pt x="344568" y="1969771"/>
                    <a:pt x="341832" y="1958827"/>
                  </a:cubicBezTo>
                  <a:cubicBezTo>
                    <a:pt x="356659" y="1899522"/>
                    <a:pt x="340157" y="1945349"/>
                    <a:pt x="384561" y="1881915"/>
                  </a:cubicBezTo>
                  <a:cubicBezTo>
                    <a:pt x="466278" y="1765176"/>
                    <a:pt x="348544" y="1916254"/>
                    <a:pt x="444381" y="1796457"/>
                  </a:cubicBezTo>
                  <a:cubicBezTo>
                    <a:pt x="447230" y="1787911"/>
                    <a:pt x="452927" y="1779828"/>
                    <a:pt x="452927" y="1770820"/>
                  </a:cubicBezTo>
                  <a:cubicBezTo>
                    <a:pt x="452927" y="1761812"/>
                    <a:pt x="447929" y="1753462"/>
                    <a:pt x="444381" y="1745182"/>
                  </a:cubicBezTo>
                  <a:cubicBezTo>
                    <a:pt x="426429" y="1703293"/>
                    <a:pt x="428775" y="1715563"/>
                    <a:pt x="401652" y="1676816"/>
                  </a:cubicBezTo>
                  <a:cubicBezTo>
                    <a:pt x="389872" y="1659988"/>
                    <a:pt x="367469" y="1625541"/>
                    <a:pt x="367469" y="1625541"/>
                  </a:cubicBezTo>
                  <a:cubicBezTo>
                    <a:pt x="370318" y="1611298"/>
                    <a:pt x="367958" y="1594898"/>
                    <a:pt x="376015" y="1582812"/>
                  </a:cubicBezTo>
                  <a:cubicBezTo>
                    <a:pt x="391657" y="1559349"/>
                    <a:pt x="415895" y="1542932"/>
                    <a:pt x="435835" y="1522992"/>
                  </a:cubicBezTo>
                  <a:cubicBezTo>
                    <a:pt x="468735" y="1490092"/>
                    <a:pt x="454769" y="1507410"/>
                    <a:pt x="478564" y="1471717"/>
                  </a:cubicBezTo>
                  <a:cubicBezTo>
                    <a:pt x="439332" y="1412865"/>
                    <a:pt x="489450" y="1484415"/>
                    <a:pt x="427290" y="1411896"/>
                  </a:cubicBezTo>
                  <a:cubicBezTo>
                    <a:pt x="390773" y="1369293"/>
                    <a:pt x="432429" y="1401652"/>
                    <a:pt x="384561" y="1360622"/>
                  </a:cubicBezTo>
                  <a:cubicBezTo>
                    <a:pt x="373747" y="1351353"/>
                    <a:pt x="360965" y="1344512"/>
                    <a:pt x="350378" y="1334984"/>
                  </a:cubicBezTo>
                  <a:cubicBezTo>
                    <a:pt x="332412" y="1318814"/>
                    <a:pt x="319215" y="1297117"/>
                    <a:pt x="299103" y="1283709"/>
                  </a:cubicBezTo>
                  <a:cubicBezTo>
                    <a:pt x="282011" y="1272315"/>
                    <a:pt x="260153" y="1265959"/>
                    <a:pt x="247828" y="1249526"/>
                  </a:cubicBezTo>
                  <a:cubicBezTo>
                    <a:pt x="190391" y="1172943"/>
                    <a:pt x="220254" y="1196962"/>
                    <a:pt x="170916" y="1164068"/>
                  </a:cubicBezTo>
                  <a:cubicBezTo>
                    <a:pt x="165219" y="1152674"/>
                    <a:pt x="160576" y="1140688"/>
                    <a:pt x="153824" y="1129885"/>
                  </a:cubicBezTo>
                  <a:cubicBezTo>
                    <a:pt x="135552" y="1100650"/>
                    <a:pt x="125856" y="1093371"/>
                    <a:pt x="102550" y="1070065"/>
                  </a:cubicBezTo>
                  <a:cubicBezTo>
                    <a:pt x="91990" y="1101745"/>
                    <a:pt x="103974" y="1131310"/>
                    <a:pt x="102550" y="1112794"/>
                  </a:cubicBezTo>
                  <a:close/>
                </a:path>
              </a:pathLst>
            </a:custGeom>
            <a:solidFill>
              <a:schemeClr val="accent1">
                <a:alpha val="28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349" name="TextBox 23"/>
            <p:cNvSpPr txBox="1">
              <a:spLocks noChangeArrowheads="1"/>
            </p:cNvSpPr>
            <p:nvPr/>
          </p:nvSpPr>
          <p:spPr bwMode="auto">
            <a:xfrm>
              <a:off x="3000364" y="2980638"/>
              <a:ext cx="1928826" cy="1816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600">
                  <a:latin typeface="Arial" charset="0"/>
                </a:rPr>
                <a:t>электронные образовательные ресурсы</a:t>
              </a:r>
            </a:p>
            <a:p>
              <a:pPr algn="ctr"/>
              <a:r>
                <a:rPr lang="ru-RU" sz="1600">
                  <a:latin typeface="Arial" charset="0"/>
                </a:rPr>
                <a:t>Сопровождение процесса обучения ТЬЮТОР</a:t>
              </a:r>
            </a:p>
          </p:txBody>
        </p:sp>
        <p:pic>
          <p:nvPicPr>
            <p:cNvPr id="14350" name="Picture 30" descr="вычислительная техника,девушки,деловая женщина,женщины,знания,книги,компьютеры,люди,метафоры,портативные компьютеры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4714921" y="4195615"/>
              <a:ext cx="1374768" cy="14287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51" name="Picture 28" descr="высшее образование,дома,знания,колонны,компьютеры,ленты,люди,метафоры,образование,обучение,ПК,строения,технологии,университеты,успех,холмы,школы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428926" y="4767367"/>
              <a:ext cx="1214446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46" name="Дата 26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66D38D0E-B08D-4ABA-89AE-25D3BAC5A202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4347" name="Нижний колонтитул 27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182DFBC8-B670-4811-A9AB-4879F9780590}" type="slidenum">
              <a:rPr lang="ru-RU"/>
              <a:pPr/>
              <a:t>7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144463"/>
            <a:ext cx="8643937" cy="1069959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УЧАСТНИКИ ЭЛЕКТРОННОЙ СРЕДЫ ОБУЧЕНИЯ 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НГТУ 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1547664" y="17728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5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A50C1369-B7B1-4F73-B27E-71866F945DA2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5366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BE33F69-80B9-45A4-95CB-13219A71CF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graphicEl>
                                              <a:dgm id="{CBE33F69-80B9-45A4-95CB-13219A71CF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2D15CC8-7CB3-4376-A7E0-DC2F24A5A1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graphicEl>
                                              <a:dgm id="{32D15CC8-7CB3-4376-A7E0-DC2F24A5A1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CAD383A-8173-48C9-B60E-6528036B1A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graphicEl>
                                              <a:dgm id="{3CAD383A-8173-48C9-B60E-6528036B1A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E450FF8-16CB-44BD-AE48-02C5148034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graphicEl>
                                              <a:dgm id="{3E450FF8-16CB-44BD-AE48-02C5148034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848C3B-BF07-4EBA-AD39-B3F36CAFC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graphicEl>
                                              <a:dgm id="{EE848C3B-BF07-4EBA-AD39-B3F36CAFCD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148F8BF-FBDB-48ED-8956-EB8B28E495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graphicEl>
                                              <a:dgm id="{E148F8BF-FBDB-48ED-8956-EB8B28E495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9F9BD3D-0BB6-4F80-99D4-2DD5CB07D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graphicEl>
                                              <a:dgm id="{D9F9BD3D-0BB6-4F80-99D4-2DD5CB07DA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67F5C4A-6C1B-4706-B02F-0722EF7DB1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graphicEl>
                                              <a:dgm id="{D67F5C4A-6C1B-4706-B02F-0722EF7DB1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38919D-FA2A-4131-97A6-4E46D7CA1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>
                                            <p:graphicEl>
                                              <a:dgm id="{7E38919D-FA2A-4131-97A6-4E46D7CA1C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9E034CA-9325-44EC-A2C8-2D86E1BD7B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">
                                            <p:graphicEl>
                                              <a:dgm id="{69E034CA-9325-44EC-A2C8-2D86E1BD7B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B6209F52-169F-44EB-B10C-4F039AB225D1}" type="slidenum">
              <a:rPr lang="ru-RU"/>
              <a:pPr/>
              <a:t>8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313" y="98425"/>
            <a:ext cx="7467600" cy="8826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ФУНКЦИИ ТЬЮТОРА ИДО НГТУ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785786" y="1428736"/>
          <a:ext cx="734481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389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BC85894-2021-4463-A6CF-EC6B8D53EB31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6390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</p:nvPr>
        </p:nvGraphicFramePr>
        <p:xfrm>
          <a:off x="920750" y="1712913"/>
          <a:ext cx="7467600" cy="4308808"/>
        </p:xfrm>
        <a:graphic>
          <a:graphicData uri="http://schemas.openxmlformats.org/drawingml/2006/table">
            <a:tbl>
              <a:tblPr/>
              <a:tblGrid>
                <a:gridCol w="2746375"/>
                <a:gridCol w="4721225"/>
              </a:tblGrid>
              <a:tr h="8228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</a:rPr>
                        <a:t>Блок компетенций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</a:rPr>
                        <a:t>Компетенции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  <a:tr h="609542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1. Социальные, психологические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Навыки межличностной коммуникации со всеми участниками учебного процесса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</a:tr>
              <a:tr h="3713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Бесконфликтный характер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  <a:tr h="3713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Умение работать в коллективе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</a:tr>
              <a:tr h="9143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Адаптивность, способность к тщательной интерактивной работе в неспокойной рабочей среде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  <a:tr h="60954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2.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Общедидактичес-кие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Schoolbook" pitchFamily="18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Способности проконсультировать абитуриентов об особенностях обучения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</a:tr>
              <a:tr h="6095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Способности проконсультировать обучающихся по ходу учебного процесса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  <p:sp>
        <p:nvSpPr>
          <p:cNvPr id="17432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05AA79A3-132F-47AD-B942-6DE2259DFAC7}" type="slidenum">
              <a:rPr lang="ru-RU"/>
              <a:pPr/>
              <a:t>9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350"/>
            <a:ext cx="8686800" cy="8382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КОМПЕТЕНЦИИ ТЬЮТОРА В УСЛОВИЯХ ДИСТАНЦИОННОГО ОБУЧЕНИЯ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34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C6305FEB-1F7F-4D33-9B5B-D355F6E53D9D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7435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</p:nvPr>
        </p:nvGraphicFramePr>
        <p:xfrm>
          <a:off x="914400" y="1484313"/>
          <a:ext cx="7467600" cy="4681537"/>
        </p:xfrm>
        <a:graphic>
          <a:graphicData uri="http://schemas.openxmlformats.org/drawingml/2006/table">
            <a:tbl>
              <a:tblPr/>
              <a:tblGrid>
                <a:gridCol w="2746375"/>
                <a:gridCol w="4721225"/>
              </a:tblGrid>
              <a:tr h="8231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</a:rPr>
                        <a:t>Блок компетенций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</a:rPr>
                        <a:t>Компетенции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  <a:tr h="60973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3.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Нормативно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-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методические, информационные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Знание нормативной документации о ходе учебного процесса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</a:tr>
              <a:tr h="9145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Знание особенностей дистанционного обучения, основных требований к обучающимся по данной технологии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  <a:tr h="1219465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4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</a:rPr>
                        <a:t>. Управленческие 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Умение предвидеть нужды обучающихся и планировать их обеспечение, умение управлять деятельностью преподавателей и студентов.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  <a:tr h="4104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Знание основ конфликтологии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  <a:tr h="7042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Знание основ теории менеджмента качества дистанционного обучения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  <p:sp>
        <p:nvSpPr>
          <p:cNvPr id="1845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38A1B2C1-F741-45BD-BE1C-F104A65D799C}" type="slidenum">
              <a:rPr lang="ru-RU"/>
              <a:pPr/>
              <a:t>10</a:t>
            </a:fld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04800" y="188913"/>
            <a:ext cx="8686800" cy="8382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компетенции </a:t>
            </a:r>
            <a:r>
              <a:rPr lang="ru-RU" sz="2400" b="1" cap="all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тьютора</a:t>
            </a:r>
            <a:r>
              <a:rPr lang="ru-RU" sz="2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в условиях дистанционного обучения</a:t>
            </a:r>
          </a:p>
        </p:txBody>
      </p:sp>
      <p:sp>
        <p:nvSpPr>
          <p:cNvPr id="18458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0724C063-F946-4109-82A7-D0399EAE9F7C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8459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</p:nvPr>
        </p:nvGraphicFramePr>
        <p:xfrm>
          <a:off x="900113" y="1484313"/>
          <a:ext cx="7416800" cy="4175718"/>
        </p:xfrm>
        <a:graphic>
          <a:graphicData uri="http://schemas.openxmlformats.org/drawingml/2006/table">
            <a:tbl>
              <a:tblPr/>
              <a:tblGrid>
                <a:gridCol w="2592387"/>
                <a:gridCol w="4824413"/>
              </a:tblGrid>
              <a:tr h="8228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</a:rPr>
                        <a:t>Блок компетенций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</a:rPr>
                        <a:t>Компетенции</a:t>
                      </a: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  <a:tr h="914267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Технологические и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документоведческие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Знание особенностей документооборота учебного заведения (в части обеспечения учебного процесса)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</a:tr>
              <a:tr h="6095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Умение работать с офисными приложениями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  <a:tr h="9142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Умение работать со средствами оргтехники (факс, копир, сканер, др.), со средствами мультимедиа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EECE"/>
                    </a:solidFill>
                  </a:tcPr>
                </a:tc>
              </a:tr>
              <a:tr h="9142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средствами групповой работы в сети (электронная почта, интернет, средства электронной обучающей среды)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7E8"/>
                    </a:solidFill>
                  </a:tcPr>
                </a:tc>
              </a:tr>
            </a:tbl>
          </a:graphicData>
        </a:graphic>
      </p:graphicFrame>
      <p:sp>
        <p:nvSpPr>
          <p:cNvPr id="19475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3E8CDB41-E6E4-42CB-A3D6-B06D9A299C6A}" type="slidenum">
              <a:rPr lang="ru-RU"/>
              <a:pPr/>
              <a:t>11</a:t>
            </a:fld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04800" y="188913"/>
            <a:ext cx="8686800" cy="8382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компетенции </a:t>
            </a:r>
            <a:r>
              <a:rPr lang="ru-RU" sz="2400" b="1" cap="all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тьютора</a:t>
            </a:r>
            <a:r>
              <a:rPr lang="ru-RU" sz="2400" b="1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в условиях дистанционного обучения</a:t>
            </a:r>
          </a:p>
        </p:txBody>
      </p:sp>
      <p:sp>
        <p:nvSpPr>
          <p:cNvPr id="19477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993397A2-B2A9-4D9A-9746-03EA5ABE6B07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19478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214313" y="1554163"/>
            <a:ext cx="8777287" cy="4946650"/>
          </a:xfrm>
        </p:spPr>
        <p:txBody>
          <a:bodyPr/>
          <a:lstStyle/>
          <a:p>
            <a:pPr algn="just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В 2007 году была создана Межрегиональная тьюторская ассоциация</a:t>
            </a:r>
          </a:p>
          <a:p>
            <a:pPr algn="just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сайт Ассоциации - 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  <a:hlinkClick r:id="rId2"/>
              </a:rPr>
              <a:t>http://www.thetutor.ru/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В задачи Ассоциации входит разработка и реализация программы по созданию </a:t>
            </a:r>
            <a:r>
              <a:rPr lang="ru-RU" sz="2400" b="1" i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отечественного института тьюторов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i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педагогов–наставников, 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задачи которого:</a:t>
            </a:r>
          </a:p>
          <a:p>
            <a:pPr algn="just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sz="2400" b="1" i="1" smtClean="0">
                <a:latin typeface="Times New Roman" pitchFamily="18" charset="0"/>
                <a:cs typeface="Times New Roman" pitchFamily="18" charset="0"/>
              </a:rPr>
              <a:t>методических рекомендаций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smtClean="0">
                <a:latin typeface="Times New Roman" pitchFamily="18" charset="0"/>
                <a:cs typeface="Times New Roman" pitchFamily="18" charset="0"/>
              </a:rPr>
              <a:t>проектов нормативно-правовых актов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, направленных на поддержку и развитие тьюторства;</a:t>
            </a:r>
          </a:p>
          <a:p>
            <a:pPr algn="just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smtClean="0">
                <a:latin typeface="Times New Roman" pitchFamily="18" charset="0"/>
                <a:cs typeface="Times New Roman" pitchFamily="18" charset="0"/>
              </a:rPr>
              <a:t>организация курсов по подготовке тьюторов 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и многое другое.</a:t>
            </a:r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0B0DB3C4-4D9E-4195-906F-BD45244CF51C}" type="slidenum">
              <a:rPr lang="ru-RU"/>
              <a:pPr/>
              <a:t>12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ТЬЮТОР – ПЕДАГОГ 21 ВЕКА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5" name="Дата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97D4A87A-6014-4199-8AA8-01EF913FBA24}" type="datetime1">
              <a:rPr lang="ru-RU"/>
              <a:pPr/>
              <a:t>22.02.2015</a:t>
            </a:fld>
            <a:endParaRPr lang="ru-RU"/>
          </a:p>
        </p:txBody>
      </p:sp>
      <p:sp>
        <p:nvSpPr>
          <p:cNvPr id="20486" name="Нижний колонтитул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/>
              <a:t>@legan_MV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750</TotalTime>
  <Words>525</Words>
  <Application>Microsoft Office PowerPoint</Application>
  <PresentationFormat>Экран (4:3)</PresentationFormat>
  <Paragraphs>120</Paragraphs>
  <Slides>12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 Работа тьютора в электронной обучающей  среде DiSPACE  Функции, Способы коммуникации</vt:lpstr>
      <vt:lpstr>Тьютор – кто это ?</vt:lpstr>
      <vt:lpstr>Тьютор – кто это ?</vt:lpstr>
      <vt:lpstr>Феномен Тьюторства  ( история)</vt:lpstr>
      <vt:lpstr>Слайд 5</vt:lpstr>
      <vt:lpstr>Основные участники электронного обучения</vt:lpstr>
      <vt:lpstr>УЧАСТНИКИ ЭЛЕКТРОННОЙ СРЕДЫ ОБУЧЕНИЯ  В НГТУ </vt:lpstr>
      <vt:lpstr>ОСНОВНЫЕ ФУНКЦИИ ТЬЮТОРА ИДО НГТУ</vt:lpstr>
      <vt:lpstr>КОМПЕТЕНЦИИ ТЬЮТОРА В УСЛОВИЯХ ДИСТАНЦИОННОГО ОБУЧЕНИЯ</vt:lpstr>
      <vt:lpstr>Слайд 10</vt:lpstr>
      <vt:lpstr>Слайд 11</vt:lpstr>
      <vt:lpstr>ТЬЮТОР – ПЕДАГОГ 21 ВЕКА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Участники электронной обучающей среды и их функции. Способы коммуникации. Работа в среде DiClass</dc:title>
  <dc:creator>Your User Name</dc:creator>
  <cp:lastModifiedBy>Fishka</cp:lastModifiedBy>
  <cp:revision>106</cp:revision>
  <dcterms:created xsi:type="dcterms:W3CDTF">2010-11-07T12:49:58Z</dcterms:created>
  <dcterms:modified xsi:type="dcterms:W3CDTF">2015-02-22T13:46:56Z</dcterms:modified>
</cp:coreProperties>
</file>